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wdp" ContentType="image/vnd.ms-photo"/>
  <Override PartName="/ppt/webextensions/taskpanes.xml" ContentType="application/vnd.ms-office.webextensiontaskpanes+xml"/>
  <Override PartName="/ppt/webextensions/webextension1.xml" ContentType="application/vnd.ms-office.webextens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officeDocument/2006/relationships/officeDocument" Target="ppt/presentation.xml"/><Relationship Id="rId1" Type="http://schemas.microsoft.com/office/2011/relationships/webextensiontaskpanes" Target="ppt/webextensions/taskpanes.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60" r:id="rId4"/>
  </p:sldMasterIdLst>
  <p:notesMasterIdLst>
    <p:notesMasterId r:id="rId19"/>
  </p:notesMasterIdLst>
  <p:handoutMasterIdLst>
    <p:handoutMasterId r:id="rId20"/>
  </p:handoutMasterIdLst>
  <p:sldIdLst>
    <p:sldId id="258" r:id="rId5"/>
    <p:sldId id="266" r:id="rId6"/>
    <p:sldId id="265" r:id="rId7"/>
    <p:sldId id="267" r:id="rId8"/>
    <p:sldId id="268" r:id="rId9"/>
    <p:sldId id="269" r:id="rId10"/>
    <p:sldId id="270" r:id="rId11"/>
    <p:sldId id="271" r:id="rId12"/>
    <p:sldId id="272" r:id="rId13"/>
    <p:sldId id="273" r:id="rId14"/>
    <p:sldId id="274" r:id="rId15"/>
    <p:sldId id="275" r:id="rId16"/>
    <p:sldId id="276" r:id="rId17"/>
    <p:sldId id="277" r:id="rId18"/>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96"/>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125E5076-3810-47DD-B79F-674D7AD40C01}">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125E5076-3810-47DD-B79F-674D7AD40C01}" styleName="Dark Style 1 - Accent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000" autoAdjust="0"/>
    <p:restoredTop sz="94660"/>
  </p:normalViewPr>
  <p:slideViewPr>
    <p:cSldViewPr snapToGrid="0">
      <p:cViewPr varScale="1">
        <p:scale>
          <a:sx n="61" d="100"/>
          <a:sy n="61" d="100"/>
        </p:scale>
        <p:origin x="1020" y="60"/>
      </p:cViewPr>
      <p:guideLst/>
    </p:cSldViewPr>
  </p:slideViewPr>
  <p:notesTextViewPr>
    <p:cViewPr>
      <p:scale>
        <a:sx n="1" d="1"/>
        <a:sy n="1" d="1"/>
      </p:scale>
      <p:origin x="0" y="0"/>
    </p:cViewPr>
  </p:notesTextViewPr>
  <p:sorterViewPr>
    <p:cViewPr>
      <p:scale>
        <a:sx n="100" d="100"/>
        <a:sy n="100" d="100"/>
      </p:scale>
      <p:origin x="0" y="0"/>
    </p:cViewPr>
  </p:sorterViewPr>
  <p:notesViewPr>
    <p:cSldViewPr snapToGrid="0">
      <p:cViewPr varScale="1">
        <p:scale>
          <a:sx n="60" d="100"/>
          <a:sy n="60" d="100"/>
        </p:scale>
        <p:origin x="3187" y="48"/>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3" Type="http://schemas.openxmlformats.org/officeDocument/2006/relationships/customXml" Target="../customXml/item3.xml"/><Relationship Id="rId21" Type="http://schemas.openxmlformats.org/officeDocument/2006/relationships/presProps" Target="presProp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theme" Target="theme/theme1.xml"/><Relationship Id="rId10" Type="http://schemas.openxmlformats.org/officeDocument/2006/relationships/slide" Target="slides/slide6.xml"/><Relationship Id="rId19" Type="http://schemas.openxmlformats.org/officeDocument/2006/relationships/notesMaster" Target="notesMasters/notesMaster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FC0FB670-7427-4185-8511-6F36A014306E}"/>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a:extLst>
              <a:ext uri="{FF2B5EF4-FFF2-40B4-BE49-F238E27FC236}">
                <a16:creationId xmlns:a16="http://schemas.microsoft.com/office/drawing/2014/main" id="{6AED473D-6081-4804-9B28-4FA7D2C3831D}"/>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1939C193-D30F-4B7A-8956-32E4F6D9D2C9}" type="datetimeFigureOut">
              <a:rPr lang="en-US" smtClean="0"/>
              <a:t>5/15/2020</a:t>
            </a:fld>
            <a:endParaRPr lang="en-US" dirty="0"/>
          </a:p>
        </p:txBody>
      </p:sp>
      <p:sp>
        <p:nvSpPr>
          <p:cNvPr id="4" name="Footer Placeholder 3">
            <a:extLst>
              <a:ext uri="{FF2B5EF4-FFF2-40B4-BE49-F238E27FC236}">
                <a16:creationId xmlns:a16="http://schemas.microsoft.com/office/drawing/2014/main" id="{23B68452-BA11-400A-8E67-C003922CC3DD}"/>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5" name="Slide Number Placeholder 4">
            <a:extLst>
              <a:ext uri="{FF2B5EF4-FFF2-40B4-BE49-F238E27FC236}">
                <a16:creationId xmlns:a16="http://schemas.microsoft.com/office/drawing/2014/main" id="{A190A332-336E-4B1B-9128-655A1F9DBA4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82948B1-B6D3-4578-932F-6AE7124E5E13}" type="slidenum">
              <a:rPr lang="en-US" smtClean="0"/>
              <a:t>‹#›</a:t>
            </a:fld>
            <a:endParaRPr lang="en-US" dirty="0"/>
          </a:p>
        </p:txBody>
      </p:sp>
    </p:spTree>
    <p:extLst>
      <p:ext uri="{BB962C8B-B14F-4D97-AF65-F5344CB8AC3E}">
        <p14:creationId xmlns:p14="http://schemas.microsoft.com/office/powerpoint/2010/main" val="2355135416"/>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dirty="0"/>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A6AC78B-5884-4D24-983C-916233003E85}" type="datetimeFigureOut">
              <a:rPr lang="en-US" smtClean="0"/>
              <a:t>5/15/2020</a:t>
            </a:fld>
            <a:endParaRPr lang="en-US" dirty="0"/>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dirty="0"/>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dirty="0"/>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532AB528-7684-4A37-99F6-46340DCC2B35}" type="slidenum">
              <a:rPr lang="en-US" smtClean="0"/>
              <a:t>‹#›</a:t>
            </a:fld>
            <a:endParaRPr lang="en-US" dirty="0"/>
          </a:p>
        </p:txBody>
      </p:sp>
    </p:spTree>
    <p:extLst>
      <p:ext uri="{BB962C8B-B14F-4D97-AF65-F5344CB8AC3E}">
        <p14:creationId xmlns:p14="http://schemas.microsoft.com/office/powerpoint/2010/main" val="267288188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ection Header">
    <p:bg>
      <p:bgRef idx="1001">
        <a:schemeClr val="bg2"/>
      </p:bgRef>
    </p:bg>
    <p:spTree>
      <p:nvGrpSpPr>
        <p:cNvPr id="1" name=""/>
        <p:cNvGrpSpPr/>
        <p:nvPr/>
      </p:nvGrpSpPr>
      <p:grpSpPr>
        <a:xfrm>
          <a:off x="0" y="0"/>
          <a:ext cx="0" cy="0"/>
          <a:chOff x="0" y="0"/>
          <a:chExt cx="0" cy="0"/>
        </a:xfrm>
      </p:grpSpPr>
      <p:sp>
        <p:nvSpPr>
          <p:cNvPr id="12" name="Freeform 6" title="Page Number Shape"/>
          <p:cNvSpPr/>
          <p:nvPr userDrawn="1"/>
        </p:nvSpPr>
        <p:spPr bwMode="auto">
          <a:xfrm>
            <a:off x="11784011" y="345139"/>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2578819" y="2270908"/>
            <a:ext cx="7034362" cy="2188992"/>
          </a:xfrm>
        </p:spPr>
        <p:txBody>
          <a:bodyPr anchor="ctr" anchorCtr="0">
            <a:noAutofit/>
          </a:bodyPr>
          <a:lstStyle>
            <a:lvl1pPr algn="ctr">
              <a:lnSpc>
                <a:spcPct val="85000"/>
              </a:lnSpc>
              <a:defRPr sz="6000" cap="all" baseline="0">
                <a:solidFill>
                  <a:schemeClr val="tx2"/>
                </a:solidFill>
              </a:defRPr>
            </a:lvl1pPr>
          </a:lstStyle>
          <a:p>
            <a:r>
              <a:rPr lang="en-US" noProof="0" smtClean="0"/>
              <a:t>Click to edit Master title style</a:t>
            </a:r>
            <a:endParaRPr lang="en-US" noProof="0"/>
          </a:p>
        </p:txBody>
      </p:sp>
      <p:sp>
        <p:nvSpPr>
          <p:cNvPr id="3" name="Subtitle 2"/>
          <p:cNvSpPr>
            <a:spLocks noGrp="1"/>
          </p:cNvSpPr>
          <p:nvPr>
            <p:ph type="subTitle" idx="1"/>
          </p:nvPr>
        </p:nvSpPr>
        <p:spPr>
          <a:xfrm>
            <a:off x="2586793" y="5024051"/>
            <a:ext cx="7034362" cy="1052898"/>
          </a:xfrm>
        </p:spPr>
        <p:txBody>
          <a:bodyPr anchor="ctr" anchorCtr="0">
            <a:normAutofit/>
          </a:bodyPr>
          <a:lstStyle>
            <a:lvl1pPr marL="0" indent="0" algn="ctr">
              <a:lnSpc>
                <a:spcPct val="114000"/>
              </a:lnSpc>
              <a:spcBef>
                <a:spcPts val="0"/>
              </a:spcBef>
              <a:buNone/>
              <a:defRPr sz="2000" b="0" i="1" baseline="0">
                <a:solidFill>
                  <a:schemeClr val="tx2"/>
                </a:solidFill>
                <a:latin typeface="+mn-lt"/>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4" name="Date Placeholder 3"/>
          <p:cNvSpPr>
            <a:spLocks noGrp="1"/>
          </p:cNvSpPr>
          <p:nvPr>
            <p:ph type="dt" sz="half" idx="10"/>
          </p:nvPr>
        </p:nvSpPr>
        <p:spPr>
          <a:xfrm>
            <a:off x="2584338" y="6314440"/>
            <a:ext cx="1596622" cy="365125"/>
          </a:xfrm>
        </p:spPr>
        <p:txBody>
          <a:bodyPr/>
          <a:lstStyle>
            <a:lvl1pPr algn="l">
              <a:defRPr sz="1200">
                <a:solidFill>
                  <a:schemeClr val="tx2"/>
                </a:solidFill>
              </a:defRPr>
            </a:lvl1pPr>
          </a:lstStyle>
          <a:p>
            <a:fld id="{F35A1469-2D5F-4CF6-9A65-876A4BCDDACA}" type="datetime8">
              <a:rPr lang="en-US" noProof="0" smtClean="0"/>
              <a:t>5/15/2020 9:16 AM</a:t>
            </a:fld>
            <a:endParaRPr lang="en-US" noProof="0" dirty="0"/>
          </a:p>
        </p:txBody>
      </p:sp>
      <p:sp>
        <p:nvSpPr>
          <p:cNvPr id="5" name="Footer Placeholder 4"/>
          <p:cNvSpPr>
            <a:spLocks noGrp="1"/>
          </p:cNvSpPr>
          <p:nvPr>
            <p:ph type="ftr" sz="quarter" idx="11"/>
          </p:nvPr>
        </p:nvSpPr>
        <p:spPr>
          <a:xfrm>
            <a:off x="4515066" y="6314440"/>
            <a:ext cx="5122683" cy="365125"/>
          </a:xfrm>
        </p:spPr>
        <p:txBody>
          <a:bodyPr/>
          <a:lstStyle>
            <a:lvl1pPr algn="l">
              <a:defRPr b="0">
                <a:solidFill>
                  <a:schemeClr val="tx2"/>
                </a:solidFill>
              </a:defRPr>
            </a:lvl1pPr>
          </a:lstStyle>
          <a:p>
            <a:r>
              <a:rPr lang="en-US" noProof="0" dirty="0"/>
              <a:t>Add a footer </a:t>
            </a:r>
          </a:p>
        </p:txBody>
      </p:sp>
      <p:sp>
        <p:nvSpPr>
          <p:cNvPr id="6" name="Slide Number Placeholder 5"/>
          <p:cNvSpPr>
            <a:spLocks noGrp="1"/>
          </p:cNvSpPr>
          <p:nvPr>
            <p:ph type="sldNum" sz="quarter" idx="12"/>
          </p:nvPr>
        </p:nvSpPr>
        <p:spPr>
          <a:xfrm>
            <a:off x="11784011" y="572151"/>
            <a:ext cx="407988" cy="365125"/>
          </a:xfrm>
        </p:spPr>
        <p:txBody>
          <a:bodyPr/>
          <a:lstStyle>
            <a:lvl1pPr algn="r">
              <a:defRPr>
                <a:solidFill>
                  <a:schemeClr val="bg2"/>
                </a:solidFill>
              </a:defRPr>
            </a:lvl1p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1611549616"/>
      </p:ext>
    </p:extLst>
  </p:cSld>
  <p:clrMapOvr>
    <a:overrideClrMapping bg1="dk1" tx1="lt1" bg2="dk2" tx2="lt2" accent1="accent1" accent2="accent2" accent3="accent3" accent4="accent4" accent5="accent5" accent6="accent6" hlink="hlink" folHlink="folHlink"/>
  </p:clrMapOvr>
  <p:extLst mod="1">
    <p:ext uri="{DCECCB84-F9BA-43D5-87BE-67443E8EF086}">
      <p15:sldGuideLst xmlns:p15="http://schemas.microsoft.com/office/powerpoint/2012/main">
        <p15:guide id="1" orient="horz" pos="792">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060054D9-7800-4106-9C2D-E383D9D6A16D}"/>
              </a:ext>
            </a:extLst>
          </p:cNvPr>
          <p:cNvSpPr/>
          <p:nvPr userDrawn="1"/>
        </p:nvSpPr>
        <p:spPr>
          <a:xfrm>
            <a:off x="6901869" y="0"/>
            <a:ext cx="5293360" cy="6858000"/>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4" name="Date Placeholder 3"/>
          <p:cNvSpPr>
            <a:spLocks noGrp="1"/>
          </p:cNvSpPr>
          <p:nvPr>
            <p:ph type="dt" sz="half" idx="10"/>
          </p:nvPr>
        </p:nvSpPr>
        <p:spPr/>
        <p:txBody>
          <a:bodyPr/>
          <a:lstStyle/>
          <a:p>
            <a:fld id="{B6FEBBCD-CBA1-4D0B-806D-FC14D8656200}" type="datetime8">
              <a:rPr lang="en-US" noProof="0" smtClean="0"/>
              <a:t>5/15/2020 9:16 AM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1146659" y="688779"/>
            <a:ext cx="5746376" cy="5223072"/>
          </a:xfrm>
        </p:spPr>
        <p:txBody>
          <a:bodyPr/>
          <a:lstStyle/>
          <a:p>
            <a:pPr lvl="0"/>
            <a:r>
              <a:rPr lang="en-US" noProof="0"/>
              <a:t>Edit Master text styles</a:t>
            </a:r>
          </a:p>
        </p:txBody>
      </p:sp>
      <p:sp>
        <p:nvSpPr>
          <p:cNvPr id="2" name="Title 1"/>
          <p:cNvSpPr>
            <a:spLocks noGrp="1"/>
          </p:cNvSpPr>
          <p:nvPr>
            <p:ph type="title" hasCustomPrompt="1"/>
          </p:nvPr>
        </p:nvSpPr>
        <p:spPr bwMode="ltGray">
          <a:xfrm>
            <a:off x="7213600" y="280278"/>
            <a:ext cx="4641006" cy="2397608"/>
          </a:xfrm>
        </p:spPr>
        <p:txBody>
          <a:bodyPr anchor="ctr" anchorCtr="0"/>
          <a:lstStyle>
            <a:lvl1pPr algn="ctr">
              <a:defRPr>
                <a:solidFill>
                  <a:schemeClr val="accent1"/>
                </a:solidFill>
              </a:defRPr>
            </a:lvl1pPr>
          </a:lstStyle>
          <a:p>
            <a:r>
              <a:rPr lang="en-US" noProof="0"/>
              <a:t>CLICK TO EDIT MASTER TITLE STYLE</a:t>
            </a:r>
          </a:p>
        </p:txBody>
      </p:sp>
      <p:sp>
        <p:nvSpPr>
          <p:cNvPr id="12" name="Freeform 6" title="Page Number Shape">
            <a:extLst>
              <a:ext uri="{FF2B5EF4-FFF2-40B4-BE49-F238E27FC236}">
                <a16:creationId xmlns:a16="http://schemas.microsoft.com/office/drawing/2014/main" id="{B162E9BD-1CEB-41D5-8DEB-7C5EDF3B01C3}"/>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Tree>
    <p:extLst>
      <p:ext uri="{BB962C8B-B14F-4D97-AF65-F5344CB8AC3E}">
        <p14:creationId xmlns:p14="http://schemas.microsoft.com/office/powerpoint/2010/main" val="14688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7784"/>
            <a:ext cx="3831336" cy="4956048"/>
          </a:xfrm>
        </p:spPr>
        <p:txBody>
          <a:bodyPr/>
          <a:lstStyle/>
          <a:p>
            <a:r>
              <a:rPr lang="en-US" noProof="0"/>
              <a:t>CLICK TO EDIT MASTER TITLE STYLE</a:t>
            </a:r>
          </a:p>
        </p:txBody>
      </p:sp>
      <p:sp>
        <p:nvSpPr>
          <p:cNvPr id="3" name="Text Placeholder 2"/>
          <p:cNvSpPr>
            <a:spLocks noGrp="1"/>
          </p:cNvSpPr>
          <p:nvPr>
            <p:ph type="body" idx="1" hasCustomPrompt="1"/>
          </p:nvPr>
        </p:nvSpPr>
        <p:spPr>
          <a:xfrm>
            <a:off x="5181600" y="558065"/>
            <a:ext cx="6245352" cy="914400"/>
          </a:xfrm>
        </p:spPr>
        <p:txBody>
          <a:bodyPr anchor="b">
            <a:normAutofit/>
          </a:bodyPr>
          <a:lstStyle>
            <a:lvl1pPr marL="0" indent="0">
              <a:lnSpc>
                <a:spcPct val="113000"/>
              </a:lnSpc>
              <a:spcBef>
                <a:spcPts val="0"/>
              </a:spcBef>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4" name="Content Placeholder 3"/>
          <p:cNvSpPr>
            <a:spLocks noGrp="1"/>
          </p:cNvSpPr>
          <p:nvPr>
            <p:ph sz="half" idx="2" hasCustomPrompt="1"/>
          </p:nvPr>
        </p:nvSpPr>
        <p:spPr>
          <a:xfrm>
            <a:off x="5181600" y="1526671"/>
            <a:ext cx="6245352" cy="175564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5" name="Text Placeholder 4"/>
          <p:cNvSpPr>
            <a:spLocks noGrp="1"/>
          </p:cNvSpPr>
          <p:nvPr>
            <p:ph type="body" sz="quarter" idx="3" hasCustomPrompt="1"/>
          </p:nvPr>
        </p:nvSpPr>
        <p:spPr>
          <a:xfrm>
            <a:off x="5181600" y="3700826"/>
            <a:ext cx="6248400" cy="914400"/>
          </a:xfrm>
        </p:spPr>
        <p:txBody>
          <a:bodyPr anchor="b">
            <a:normAutofit/>
          </a:bodyPr>
          <a:lstStyle>
            <a:lvl1pPr marL="0" indent="0">
              <a:buNone/>
              <a:defRPr sz="2400" b="0" i="1" baseline="0">
                <a:solidFill>
                  <a:schemeClr val="tx1">
                    <a:lumMod val="85000"/>
                    <a:lumOff val="1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noProof="0"/>
              <a:t>Edit Master text styles</a:t>
            </a:r>
          </a:p>
        </p:txBody>
      </p:sp>
      <p:sp>
        <p:nvSpPr>
          <p:cNvPr id="6" name="Content Placeholder 5"/>
          <p:cNvSpPr>
            <a:spLocks noGrp="1"/>
          </p:cNvSpPr>
          <p:nvPr>
            <p:ph sz="quarter" idx="4" hasCustomPrompt="1"/>
          </p:nvPr>
        </p:nvSpPr>
        <p:spPr>
          <a:xfrm>
            <a:off x="5181600" y="4669432"/>
            <a:ext cx="6245352" cy="1755648"/>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7" name="Date Placeholder 6"/>
          <p:cNvSpPr>
            <a:spLocks noGrp="1"/>
          </p:cNvSpPr>
          <p:nvPr>
            <p:ph type="dt" sz="half" idx="10"/>
          </p:nvPr>
        </p:nvSpPr>
        <p:spPr/>
        <p:txBody>
          <a:bodyPr/>
          <a:lstStyle/>
          <a:p>
            <a:fld id="{A272C437-5C9D-4B1A-9C56-1C544AB8146E}" type="datetime8">
              <a:rPr lang="en-US" noProof="0" smtClean="0"/>
              <a:t>5/15/2020 9:16 AM</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a:p>
            <a:endParaRPr lang="en-US" noProof="0" dirty="0"/>
          </a:p>
        </p:txBody>
      </p:sp>
      <p:sp>
        <p:nvSpPr>
          <p:cNvPr id="9" name="Slide Number Placeholder 8"/>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1826767736"/>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Two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7784"/>
            <a:ext cx="3831336" cy="4956048"/>
          </a:xfrm>
        </p:spPr>
        <p:txBody>
          <a:bodyPr/>
          <a:lstStyle/>
          <a:p>
            <a:r>
              <a:rPr lang="en-US" noProof="0"/>
              <a:t>CLICK TO EDIT MASTER TITLE STYLE</a:t>
            </a:r>
          </a:p>
        </p:txBody>
      </p:sp>
      <p:sp>
        <p:nvSpPr>
          <p:cNvPr id="7" name="Date Placeholder 6"/>
          <p:cNvSpPr>
            <a:spLocks noGrp="1"/>
          </p:cNvSpPr>
          <p:nvPr>
            <p:ph type="dt" sz="half" idx="10"/>
          </p:nvPr>
        </p:nvSpPr>
        <p:spPr/>
        <p:txBody>
          <a:bodyPr/>
          <a:lstStyle/>
          <a:p>
            <a:fld id="{A272C437-5C9D-4B1A-9C56-1C544AB8146E}" type="datetime8">
              <a:rPr lang="en-US" noProof="0" smtClean="0"/>
              <a:t>5/15/2020 9:16 AM</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a:p>
            <a:endParaRPr lang="en-US" noProof="0" dirty="0"/>
          </a:p>
        </p:txBody>
      </p:sp>
      <p:sp>
        <p:nvSpPr>
          <p:cNvPr id="9" name="Slide Number Placeholder 8"/>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10" name="Content Placeholder 2">
            <a:extLst>
              <a:ext uri="{FF2B5EF4-FFF2-40B4-BE49-F238E27FC236}">
                <a16:creationId xmlns:a16="http://schemas.microsoft.com/office/drawing/2014/main" id="{A1651A72-6E17-4CF4-8218-285FCAC88EC4}"/>
              </a:ext>
            </a:extLst>
          </p:cNvPr>
          <p:cNvSpPr>
            <a:spLocks noGrp="1"/>
          </p:cNvSpPr>
          <p:nvPr>
            <p:ph sz="half" idx="1" hasCustomPrompt="1"/>
          </p:nvPr>
        </p:nvSpPr>
        <p:spPr>
          <a:xfrm>
            <a:off x="5181600" y="557784"/>
            <a:ext cx="6248400" cy="2307964"/>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 name="Content Placeholder 3">
            <a:extLst>
              <a:ext uri="{FF2B5EF4-FFF2-40B4-BE49-F238E27FC236}">
                <a16:creationId xmlns:a16="http://schemas.microsoft.com/office/drawing/2014/main" id="{E2A31231-1080-4CC0-9896-EF779EE27CB5}"/>
              </a:ext>
            </a:extLst>
          </p:cNvPr>
          <p:cNvSpPr>
            <a:spLocks noGrp="1"/>
          </p:cNvSpPr>
          <p:nvPr>
            <p:ph sz="half" idx="2" hasCustomPrompt="1"/>
          </p:nvPr>
        </p:nvSpPr>
        <p:spPr>
          <a:xfrm>
            <a:off x="5165121" y="2950589"/>
            <a:ext cx="6188679" cy="2563243"/>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Tree>
    <p:extLst>
      <p:ext uri="{BB962C8B-B14F-4D97-AF65-F5344CB8AC3E}">
        <p14:creationId xmlns:p14="http://schemas.microsoft.com/office/powerpoint/2010/main" val="1160327271"/>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Only">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7784"/>
            <a:ext cx="3831336" cy="4956048"/>
          </a:xfrm>
        </p:spPr>
        <p:txBody>
          <a:bodyPr/>
          <a:lstStyle/>
          <a:p>
            <a:r>
              <a:rPr lang="en-US" noProof="0"/>
              <a:t>CLICK TO EDIT MASTER TITLE STYLE</a:t>
            </a:r>
          </a:p>
        </p:txBody>
      </p:sp>
      <p:sp>
        <p:nvSpPr>
          <p:cNvPr id="7" name="Date Placeholder 6"/>
          <p:cNvSpPr>
            <a:spLocks noGrp="1"/>
          </p:cNvSpPr>
          <p:nvPr>
            <p:ph type="dt" sz="half" idx="10"/>
          </p:nvPr>
        </p:nvSpPr>
        <p:spPr/>
        <p:txBody>
          <a:bodyPr/>
          <a:lstStyle/>
          <a:p>
            <a:fld id="{A272C437-5C9D-4B1A-9C56-1C544AB8146E}" type="datetime8">
              <a:rPr lang="en-US" noProof="0" smtClean="0"/>
              <a:t>5/15/2020 9:16 AM</a:t>
            </a:fld>
            <a:endParaRPr lang="en-US" noProof="0" dirty="0"/>
          </a:p>
        </p:txBody>
      </p:sp>
      <p:sp>
        <p:nvSpPr>
          <p:cNvPr id="8" name="Footer Placeholder 7"/>
          <p:cNvSpPr>
            <a:spLocks noGrp="1"/>
          </p:cNvSpPr>
          <p:nvPr>
            <p:ph type="ftr" sz="quarter" idx="11"/>
          </p:nvPr>
        </p:nvSpPr>
        <p:spPr/>
        <p:txBody>
          <a:bodyPr/>
          <a:lstStyle/>
          <a:p>
            <a:r>
              <a:rPr lang="en-US" noProof="0" dirty="0"/>
              <a:t>Add a footer</a:t>
            </a:r>
          </a:p>
          <a:p>
            <a:endParaRPr lang="en-US" noProof="0" dirty="0"/>
          </a:p>
        </p:txBody>
      </p:sp>
      <p:sp>
        <p:nvSpPr>
          <p:cNvPr id="9" name="Slide Number Placeholder 8"/>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2723952918"/>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CECF2D3B-BB2C-4EA8-8616-6D874F8BB777}" type="datetime8">
              <a:rPr lang="en-US" noProof="0" smtClean="0"/>
              <a:t>5/15/2020 9:16 AM</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a:p>
            <a:endParaRPr lang="en-US" noProof="0" dirty="0"/>
          </a:p>
        </p:txBody>
      </p:sp>
      <p:sp>
        <p:nvSpPr>
          <p:cNvPr id="4" name="Slide Number Placeholder 3"/>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2499539725"/>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5479"/>
            <a:ext cx="3838776" cy="1921022"/>
          </a:xfrm>
        </p:spPr>
        <p:txBody>
          <a:bodyPr anchor="t">
            <a:noAutofit/>
          </a:bodyPr>
          <a:lstStyle>
            <a:lvl1pPr>
              <a:lnSpc>
                <a:spcPct val="93000"/>
              </a:lnSpc>
              <a:defRPr sz="4400"/>
            </a:lvl1pPr>
          </a:lstStyle>
          <a:p>
            <a:r>
              <a:rPr lang="en-US" noProof="0"/>
              <a:t>CLICK TO EDIT MASTER TITLE STYLE</a:t>
            </a:r>
          </a:p>
        </p:txBody>
      </p:sp>
      <p:sp>
        <p:nvSpPr>
          <p:cNvPr id="3" name="Content Placeholder 2"/>
          <p:cNvSpPr>
            <a:spLocks noGrp="1"/>
          </p:cNvSpPr>
          <p:nvPr>
            <p:ph idx="1" hasCustomPrompt="1"/>
          </p:nvPr>
        </p:nvSpPr>
        <p:spPr>
          <a:xfrm>
            <a:off x="5181600" y="564147"/>
            <a:ext cx="6248400" cy="5622644"/>
          </a:xfrm>
        </p:spPr>
        <p:txBody>
          <a:bodyPr/>
          <a:lstStyle>
            <a:lvl1pPr>
              <a:lnSpc>
                <a:spcPct val="112000"/>
              </a:lnSpc>
              <a:defRPr sz="2000"/>
            </a:lvl1pPr>
            <a:lvl2pPr>
              <a:lnSpc>
                <a:spcPct val="112000"/>
              </a:lnSpc>
              <a:defRPr sz="1800"/>
            </a:lvl2pPr>
            <a:lvl3pPr>
              <a:lnSpc>
                <a:spcPct val="112000"/>
              </a:lnSpc>
              <a:defRPr sz="1600"/>
            </a:lvl3pPr>
            <a:lvl4pPr>
              <a:lnSpc>
                <a:spcPct val="112000"/>
              </a:lnSpc>
              <a:defRPr sz="1400"/>
            </a:lvl4pPr>
            <a:lvl5pPr>
              <a:lnSpc>
                <a:spcPct val="112000"/>
              </a:lnSpc>
              <a:defRPr sz="1400"/>
            </a:lvl5pPr>
            <a:lvl6pPr>
              <a:defRPr sz="1400"/>
            </a:lvl6pPr>
            <a:lvl7pPr>
              <a:defRPr sz="1400"/>
            </a:lvl7pPr>
            <a:lvl8pPr>
              <a:defRPr sz="1400"/>
            </a:lvl8pPr>
            <a:lvl9pPr>
              <a:defRPr sz="1400"/>
            </a:lvl9p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Text Placeholder 3"/>
          <p:cNvSpPr>
            <a:spLocks noGrp="1"/>
          </p:cNvSpPr>
          <p:nvPr>
            <p:ph type="body" sz="half" idx="2" hasCustomPrompt="1"/>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5" name="Date Placeholder 4"/>
          <p:cNvSpPr>
            <a:spLocks noGrp="1"/>
          </p:cNvSpPr>
          <p:nvPr>
            <p:ph type="dt" sz="half" idx="10"/>
          </p:nvPr>
        </p:nvSpPr>
        <p:spPr/>
        <p:txBody>
          <a:bodyPr/>
          <a:lstStyle/>
          <a:p>
            <a:fld id="{D685E975-0B6B-4B58-A4AA-C8F33B87478E}" type="datetime8">
              <a:rPr lang="en-US" noProof="0" smtClean="0"/>
              <a:t>5/15/2020 9:16 AM</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a:p>
            <a:endParaRPr lang="en-US" noProof="0" dirty="0"/>
          </a:p>
        </p:txBody>
      </p:sp>
      <p:sp>
        <p:nvSpPr>
          <p:cNvPr id="7" name="Slide Number Placeholder 6"/>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284036863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Picture with Caption">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555479"/>
            <a:ext cx="3838776" cy="1921022"/>
          </a:xfrm>
        </p:spPr>
        <p:txBody>
          <a:bodyPr anchor="t">
            <a:noAutofit/>
          </a:bodyPr>
          <a:lstStyle>
            <a:lvl1pPr>
              <a:lnSpc>
                <a:spcPct val="93000"/>
              </a:lnSpc>
              <a:defRPr sz="4400"/>
            </a:lvl1pPr>
          </a:lstStyle>
          <a:p>
            <a:r>
              <a:rPr lang="en-US" noProof="0"/>
              <a:t>CLICK TO EDIT MASTER TITLE STYLE</a:t>
            </a:r>
          </a:p>
        </p:txBody>
      </p:sp>
      <p:sp>
        <p:nvSpPr>
          <p:cNvPr id="4" name="Text Placeholder 3"/>
          <p:cNvSpPr>
            <a:spLocks noGrp="1"/>
          </p:cNvSpPr>
          <p:nvPr>
            <p:ph type="body" sz="half" idx="2" hasCustomPrompt="1"/>
          </p:nvPr>
        </p:nvSpPr>
        <p:spPr>
          <a:xfrm>
            <a:off x="762000" y="2621512"/>
            <a:ext cx="3838776" cy="3239537"/>
          </a:xfrm>
        </p:spPr>
        <p:txBody>
          <a:bodyPr/>
          <a:lstStyle>
            <a:lvl1pPr marL="0" indent="0" algn="r">
              <a:lnSpc>
                <a:spcPct val="125000"/>
              </a:lnSpc>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noProof="0"/>
              <a:t>Edit Master text styles</a:t>
            </a:r>
          </a:p>
        </p:txBody>
      </p:sp>
      <p:sp>
        <p:nvSpPr>
          <p:cNvPr id="5" name="Date Placeholder 4"/>
          <p:cNvSpPr>
            <a:spLocks noGrp="1"/>
          </p:cNvSpPr>
          <p:nvPr>
            <p:ph type="dt" sz="half" idx="10"/>
          </p:nvPr>
        </p:nvSpPr>
        <p:spPr/>
        <p:txBody>
          <a:bodyPr/>
          <a:lstStyle/>
          <a:p>
            <a:fld id="{D685E975-0B6B-4B58-A4AA-C8F33B87478E}" type="datetime8">
              <a:rPr lang="en-US" noProof="0" smtClean="0"/>
              <a:t>5/15/2020 9:16 AM</a:t>
            </a:fld>
            <a:endParaRPr lang="en-US" noProof="0" dirty="0"/>
          </a:p>
        </p:txBody>
      </p:sp>
      <p:sp>
        <p:nvSpPr>
          <p:cNvPr id="6" name="Footer Placeholder 5"/>
          <p:cNvSpPr>
            <a:spLocks noGrp="1"/>
          </p:cNvSpPr>
          <p:nvPr>
            <p:ph type="ftr" sz="quarter" idx="11"/>
          </p:nvPr>
        </p:nvSpPr>
        <p:spPr/>
        <p:txBody>
          <a:bodyPr/>
          <a:lstStyle/>
          <a:p>
            <a:r>
              <a:rPr lang="en-US" noProof="0" dirty="0"/>
              <a:t>Add a footer</a:t>
            </a:r>
          </a:p>
          <a:p>
            <a:endParaRPr lang="en-US" noProof="0" dirty="0"/>
          </a:p>
        </p:txBody>
      </p:sp>
      <p:sp>
        <p:nvSpPr>
          <p:cNvPr id="7" name="Slide Number Placeholder 6"/>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8" name="Picture Placeholder 2">
            <a:extLst>
              <a:ext uri="{FF2B5EF4-FFF2-40B4-BE49-F238E27FC236}">
                <a16:creationId xmlns:a16="http://schemas.microsoft.com/office/drawing/2014/main" id="{B3A5F786-D848-499D-B37D-96CF11DE90DB}"/>
              </a:ext>
            </a:extLst>
          </p:cNvPr>
          <p:cNvSpPr>
            <a:spLocks noGrp="1"/>
          </p:cNvSpPr>
          <p:nvPr>
            <p:ph type="pic" idx="1"/>
          </p:nvPr>
        </p:nvSpPr>
        <p:spPr>
          <a:xfrm>
            <a:off x="5183188" y="555480"/>
            <a:ext cx="6246812" cy="530557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noProof="0" smtClean="0"/>
              <a:t>Click icon to add picture</a:t>
            </a:r>
            <a:endParaRPr lang="en-US" noProof="0" dirty="0"/>
          </a:p>
        </p:txBody>
      </p:sp>
    </p:spTree>
    <p:extLst>
      <p:ext uri="{BB962C8B-B14F-4D97-AF65-F5344CB8AC3E}">
        <p14:creationId xmlns:p14="http://schemas.microsoft.com/office/powerpoint/2010/main" val="4172621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title" preserve="1">
  <p:cSld name="Title Slide">
    <p:bg>
      <p:bgRef idx="1001">
        <a:schemeClr val="bg2"/>
      </p:bgRef>
    </p:bg>
    <p:spTree>
      <p:nvGrpSpPr>
        <p:cNvPr id="1" name=""/>
        <p:cNvGrpSpPr/>
        <p:nvPr/>
      </p:nvGrpSpPr>
      <p:grpSpPr>
        <a:xfrm>
          <a:off x="0" y="0"/>
          <a:ext cx="0" cy="0"/>
          <a:chOff x="0" y="0"/>
          <a:chExt cx="0" cy="0"/>
        </a:xfrm>
      </p:grpSpPr>
      <p:sp>
        <p:nvSpPr>
          <p:cNvPr id="12" name="Freeform 6" title="Page Number Shape"/>
          <p:cNvSpPr/>
          <p:nvPr/>
        </p:nvSpPr>
        <p:spPr bwMode="auto">
          <a:xfrm>
            <a:off x="11784011" y="1189204"/>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2"/>
          </a:solidFill>
          <a:ln w="0">
            <a:noFill/>
            <a:prstDash val="solid"/>
            <a:round/>
            <a:headEnd/>
            <a:tailEnd/>
          </a:ln>
        </p:spPr>
      </p:sp>
      <p:sp>
        <p:nvSpPr>
          <p:cNvPr id="2" name="Title 1"/>
          <p:cNvSpPr>
            <a:spLocks noGrp="1"/>
          </p:cNvSpPr>
          <p:nvPr>
            <p:ph type="ctrTitle"/>
          </p:nvPr>
        </p:nvSpPr>
        <p:spPr>
          <a:xfrm>
            <a:off x="1088913" y="1143293"/>
            <a:ext cx="7034362" cy="4268965"/>
          </a:xfrm>
        </p:spPr>
        <p:txBody>
          <a:bodyPr anchor="t">
            <a:normAutofit/>
          </a:bodyPr>
          <a:lstStyle>
            <a:lvl1pPr algn="l">
              <a:lnSpc>
                <a:spcPct val="85000"/>
              </a:lnSpc>
              <a:defRPr sz="7700" cap="all" baseline="0">
                <a:solidFill>
                  <a:schemeClr val="tx2"/>
                </a:solidFill>
              </a:defRPr>
            </a:lvl1pPr>
          </a:lstStyle>
          <a:p>
            <a:r>
              <a:rPr lang="en-US" noProof="0" smtClean="0"/>
              <a:t>Click to edit Master title style</a:t>
            </a:r>
            <a:endParaRPr lang="en-US" noProof="0"/>
          </a:p>
        </p:txBody>
      </p:sp>
      <p:sp>
        <p:nvSpPr>
          <p:cNvPr id="3" name="Subtitle 2"/>
          <p:cNvSpPr>
            <a:spLocks noGrp="1"/>
          </p:cNvSpPr>
          <p:nvPr>
            <p:ph type="subTitle" idx="1"/>
          </p:nvPr>
        </p:nvSpPr>
        <p:spPr>
          <a:xfrm>
            <a:off x="1088914" y="5537925"/>
            <a:ext cx="7034362" cy="706355"/>
          </a:xfrm>
        </p:spPr>
        <p:txBody>
          <a:bodyPr>
            <a:normAutofit/>
          </a:bodyPr>
          <a:lstStyle>
            <a:lvl1pPr marL="0" indent="0" algn="l">
              <a:lnSpc>
                <a:spcPct val="114000"/>
              </a:lnSpc>
              <a:spcBef>
                <a:spcPts val="0"/>
              </a:spcBef>
              <a:buNone/>
              <a:defRPr sz="2000" b="0" i="1"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noProof="0" smtClean="0"/>
              <a:t>Click to edit Master subtitle style</a:t>
            </a:r>
            <a:endParaRPr lang="en-US" noProof="0"/>
          </a:p>
        </p:txBody>
      </p:sp>
      <p:sp>
        <p:nvSpPr>
          <p:cNvPr id="4" name="Date Placeholder 3"/>
          <p:cNvSpPr>
            <a:spLocks noGrp="1"/>
          </p:cNvSpPr>
          <p:nvPr>
            <p:ph type="dt" sz="half" idx="10"/>
          </p:nvPr>
        </p:nvSpPr>
        <p:spPr>
          <a:xfrm>
            <a:off x="1088913" y="6314440"/>
            <a:ext cx="1596622" cy="365125"/>
          </a:xfrm>
        </p:spPr>
        <p:txBody>
          <a:bodyPr/>
          <a:lstStyle>
            <a:lvl1pPr algn="l">
              <a:defRPr sz="1200">
                <a:solidFill>
                  <a:schemeClr val="tx2"/>
                </a:solidFill>
              </a:defRPr>
            </a:lvl1pPr>
          </a:lstStyle>
          <a:p>
            <a:fld id="{0CEE1DAB-B868-4EEB-BD54-B9BAB6F58361}" type="datetime8">
              <a:rPr lang="en-US" noProof="0" smtClean="0"/>
              <a:t>5/15/2020 9:16 AM</a:t>
            </a:fld>
            <a:endParaRPr lang="en-US" noProof="0" dirty="0"/>
          </a:p>
        </p:txBody>
      </p:sp>
      <p:sp>
        <p:nvSpPr>
          <p:cNvPr id="5" name="Footer Placeholder 4"/>
          <p:cNvSpPr>
            <a:spLocks noGrp="1"/>
          </p:cNvSpPr>
          <p:nvPr>
            <p:ph type="ftr" sz="quarter" idx="11"/>
          </p:nvPr>
        </p:nvSpPr>
        <p:spPr>
          <a:xfrm>
            <a:off x="3000591" y="6314440"/>
            <a:ext cx="5122683" cy="365125"/>
          </a:xfrm>
        </p:spPr>
        <p:txBody>
          <a:bodyPr/>
          <a:lstStyle>
            <a:lvl1pPr algn="l">
              <a:defRPr b="0">
                <a:solidFill>
                  <a:schemeClr val="tx2"/>
                </a:solidFill>
              </a:defRPr>
            </a:lvl1pPr>
          </a:lstStyle>
          <a:p>
            <a:r>
              <a:rPr lang="en-US" noProof="0" dirty="0"/>
              <a:t>Add a footer</a:t>
            </a:r>
          </a:p>
          <a:p>
            <a:endParaRPr lang="en-US" noProof="0" dirty="0"/>
          </a:p>
        </p:txBody>
      </p:sp>
      <p:sp>
        <p:nvSpPr>
          <p:cNvPr id="6" name="Slide Number Placeholder 5"/>
          <p:cNvSpPr>
            <a:spLocks noGrp="1"/>
          </p:cNvSpPr>
          <p:nvPr>
            <p:ph type="sldNum" sz="quarter" idx="12"/>
          </p:nvPr>
        </p:nvSpPr>
        <p:spPr>
          <a:xfrm>
            <a:off x="11784011" y="1416216"/>
            <a:ext cx="407988" cy="365125"/>
          </a:xfrm>
        </p:spPr>
        <p:txBody>
          <a:bodyPr/>
          <a:lstStyle>
            <a:lvl1pPr algn="r">
              <a:defRPr>
                <a:solidFill>
                  <a:schemeClr val="bg2"/>
                </a:solidFill>
              </a:defRPr>
            </a:lvl1pPr>
          </a:lstStyle>
          <a:p>
            <a:fld id="{7AAC19ED-7CFA-4AF2-BE7E-6017F4B12C94}" type="slidenum">
              <a:rPr lang="en-US" noProof="0" smtClean="0"/>
              <a:t>‹#›</a:t>
            </a:fld>
            <a:endParaRPr lang="en-US" noProof="0" dirty="0"/>
          </a:p>
        </p:txBody>
      </p:sp>
      <p:cxnSp>
        <p:nvCxnSpPr>
          <p:cNvPr id="9" name="Straight Connector 8" title="Verticle Rule Line"/>
          <p:cNvCxnSpPr/>
          <p:nvPr/>
        </p:nvCxnSpPr>
        <p:spPr>
          <a:xfrm>
            <a:off x="773855" y="1257300"/>
            <a:ext cx="0" cy="5600700"/>
          </a:xfrm>
          <a:prstGeom prst="line">
            <a:avLst/>
          </a:prstGeom>
          <a:ln w="25400">
            <a:solidFill>
              <a:schemeClr val="tx2"/>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201377146"/>
      </p:ext>
    </p:extLst>
  </p:cSld>
  <p:clrMapOvr>
    <a:overrideClrMapping bg1="dk1" tx1="lt1" bg2="dk2" tx2="lt2" accent1="accent1" accent2="accent2" accent3="accent3" accent4="accent4" accent5="accent5" accent6="accent6" hlink="hlink" folHlink="folHlink"/>
  </p:clrMapOvr>
  <p:extLst mod="1">
    <p:ext uri="{DCECCB84-F9BA-43D5-87BE-67443E8EF086}">
      <p15:sldGuideLst xmlns:p15="http://schemas.microsoft.com/office/powerpoint/2012/main">
        <p15:guide id="1" orient="horz" pos="792">
          <p15:clr>
            <a:srgbClr val="FBAE40"/>
          </p15:clr>
        </p15:guide>
      </p15:sldGuideLst>
    </p:ext>
  </p:extLst>
</p:sldLayout>
</file>

<file path=ppt/slideLayouts/slideLayout3.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p:txBody>
          <a:bodyPr/>
          <a:lstStyle/>
          <a:p>
            <a:r>
              <a:rPr lang="en-US" noProof="0"/>
              <a:t>CLICK TO EDIT MASTER TITLE STYLE</a:t>
            </a:r>
          </a:p>
        </p:txBody>
      </p:sp>
      <p:sp>
        <p:nvSpPr>
          <p:cNvPr id="3" name="Content Placeholder 2"/>
          <p:cNvSpPr>
            <a:spLocks noGrp="1"/>
          </p:cNvSpPr>
          <p:nvPr>
            <p:ph idx="1" hasCustomPrompt="1"/>
          </p:nvPr>
        </p:nvSpPr>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525A88A9-102E-4111-86E0-D51E9CB704AA}" type="datetime8">
              <a:rPr lang="en-US" noProof="0" smtClean="0"/>
              <a:t>5/15/2020 9:16 AM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10699341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762000" y="559678"/>
            <a:ext cx="3833906" cy="2278772"/>
          </a:xfrm>
        </p:spPr>
        <p:txBody>
          <a:bodyPr/>
          <a:lstStyle/>
          <a:p>
            <a:r>
              <a:rPr lang="en-US" noProof="0" smtClean="0"/>
              <a:t>Click to edit Master title style</a:t>
            </a:r>
            <a:endParaRPr lang="en-US" noProof="0"/>
          </a:p>
        </p:txBody>
      </p:sp>
      <p:sp>
        <p:nvSpPr>
          <p:cNvPr id="3" name="Content Placeholder 2"/>
          <p:cNvSpPr>
            <a:spLocks noGrp="1"/>
          </p:cNvSpPr>
          <p:nvPr>
            <p:ph idx="1" hasCustomPrompt="1"/>
          </p:nvPr>
        </p:nvSpPr>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A346BD67-B37A-4DEF-9054-A91A6B18355E}" type="datetime8">
              <a:rPr lang="en-US" noProof="0" smtClean="0"/>
              <a:t>5/15/2020 9:16 AM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2001" y="2981325"/>
            <a:ext cx="1866900" cy="2828925"/>
          </a:xfrm>
        </p:spPr>
        <p:txBody>
          <a:bodyPr/>
          <a:lstStyle/>
          <a:p>
            <a:pPr lvl="0"/>
            <a:r>
              <a:rPr lang="en-US" noProof="0"/>
              <a:t>Edit Master text styles</a:t>
            </a:r>
          </a:p>
        </p:txBody>
      </p:sp>
      <p:sp>
        <p:nvSpPr>
          <p:cNvPr id="9" name="Content Placeholder 7">
            <a:extLst>
              <a:ext uri="{FF2B5EF4-FFF2-40B4-BE49-F238E27FC236}">
                <a16:creationId xmlns:a16="http://schemas.microsoft.com/office/drawing/2014/main" id="{E983FCBB-03A1-486A-BDE2-92BD88EA0FCF}"/>
              </a:ext>
            </a:extLst>
          </p:cNvPr>
          <p:cNvSpPr>
            <a:spLocks noGrp="1"/>
          </p:cNvSpPr>
          <p:nvPr>
            <p:ph sz="quarter" idx="14" hasCustomPrompt="1"/>
          </p:nvPr>
        </p:nvSpPr>
        <p:spPr>
          <a:xfrm>
            <a:off x="2729006" y="2981325"/>
            <a:ext cx="1866900" cy="2828925"/>
          </a:xfrm>
        </p:spPr>
        <p:txBody>
          <a:bodyPr/>
          <a:lstStyle/>
          <a:p>
            <a:pPr lvl="0"/>
            <a:r>
              <a:rPr lang="en-US" noProof="0"/>
              <a:t>Edit Master text styles</a:t>
            </a:r>
          </a:p>
        </p:txBody>
      </p:sp>
    </p:spTree>
    <p:extLst>
      <p:ext uri="{BB962C8B-B14F-4D97-AF65-F5344CB8AC3E}">
        <p14:creationId xmlns:p14="http://schemas.microsoft.com/office/powerpoint/2010/main" val="3211365359"/>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sp>
        <p:nvSpPr>
          <p:cNvPr id="14" name="Rectangle 13">
            <a:extLst>
              <a:ext uri="{FF2B5EF4-FFF2-40B4-BE49-F238E27FC236}">
                <a16:creationId xmlns:a16="http://schemas.microsoft.com/office/drawing/2014/main" id="{D3432B8B-A85D-47CE-98BC-3DF0B2F26AF4}"/>
              </a:ext>
            </a:extLst>
          </p:cNvPr>
          <p:cNvSpPr/>
          <p:nvPr userDrawn="1"/>
        </p:nvSpPr>
        <p:spPr>
          <a:xfrm>
            <a:off x="0" y="0"/>
            <a:ext cx="6096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2" name="Title 1"/>
          <p:cNvSpPr>
            <a:spLocks noGrp="1"/>
          </p:cNvSpPr>
          <p:nvPr>
            <p:ph type="title"/>
          </p:nvPr>
        </p:nvSpPr>
        <p:spPr>
          <a:xfrm>
            <a:off x="6375400" y="431747"/>
            <a:ext cx="5105400" cy="684633"/>
          </a:xfrm>
        </p:spPr>
        <p:txBody>
          <a:bodyPr/>
          <a:lstStyle>
            <a:lvl1pPr algn="ctr">
              <a:defRPr/>
            </a:lvl1pPr>
          </a:lstStyle>
          <a:p>
            <a:r>
              <a:rPr lang="en-US" noProof="0" smtClean="0"/>
              <a:t>Click to edit Master title style</a:t>
            </a:r>
            <a:endParaRPr lang="en-US" noProof="0"/>
          </a:p>
        </p:txBody>
      </p:sp>
      <p:sp>
        <p:nvSpPr>
          <p:cNvPr id="3" name="Content Placeholder 2"/>
          <p:cNvSpPr>
            <a:spLocks noGrp="1"/>
          </p:cNvSpPr>
          <p:nvPr>
            <p:ph idx="1" hasCustomPrompt="1"/>
          </p:nvPr>
        </p:nvSpPr>
        <p:spPr>
          <a:xfrm>
            <a:off x="7088800" y="1468316"/>
            <a:ext cx="4831664" cy="3865070"/>
          </a:xfrm>
        </p:spPr>
        <p:txBody>
          <a:bodyPr anchor="ctr" anchorCtr="0"/>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F39235B7-901B-460F-BE63-E630BF7AD92D}" type="datetime8">
              <a:rPr lang="en-US" noProof="0" smtClean="0"/>
              <a:t>5/15/2020 9:16 AM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Tree>
    <p:extLst>
      <p:ext uri="{BB962C8B-B14F-4D97-AF65-F5344CB8AC3E}">
        <p14:creationId xmlns:p14="http://schemas.microsoft.com/office/powerpoint/2010/main" val="65416316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65AC8F6D-0687-481A-9761-11AB8A79722C}"/>
              </a:ext>
            </a:extLst>
          </p:cNvPr>
          <p:cNvSpPr/>
          <p:nvPr userDrawn="1"/>
        </p:nvSpPr>
        <p:spPr>
          <a:xfrm>
            <a:off x="0" y="1"/>
            <a:ext cx="12191999" cy="15474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2" name="Title 1"/>
          <p:cNvSpPr>
            <a:spLocks noGrp="1"/>
          </p:cNvSpPr>
          <p:nvPr>
            <p:ph type="title" hasCustomPrompt="1"/>
          </p:nvPr>
        </p:nvSpPr>
        <p:spPr bwMode="ltGray">
          <a:xfrm>
            <a:off x="762000" y="305678"/>
            <a:ext cx="10667998" cy="1002422"/>
          </a:xfrm>
        </p:spPr>
        <p:txBody>
          <a:bodyPr anchor="ctr" anchorCtr="0"/>
          <a:lstStyle>
            <a:lvl1pPr algn="ctr">
              <a:defRPr>
                <a:solidFill>
                  <a:schemeClr val="accent1"/>
                </a:solidFill>
              </a:defRPr>
            </a:lvl1pPr>
          </a:lstStyle>
          <a:p>
            <a:r>
              <a:rPr lang="en-US" noProof="0"/>
              <a:t>CLICK TO EDIT MASTER TITLE STYLE</a:t>
            </a:r>
          </a:p>
        </p:txBody>
      </p:sp>
      <p:sp>
        <p:nvSpPr>
          <p:cNvPr id="4" name="Date Placeholder 3"/>
          <p:cNvSpPr>
            <a:spLocks noGrp="1"/>
          </p:cNvSpPr>
          <p:nvPr>
            <p:ph type="dt" sz="half" idx="10"/>
          </p:nvPr>
        </p:nvSpPr>
        <p:spPr/>
        <p:txBody>
          <a:bodyPr/>
          <a:lstStyle/>
          <a:p>
            <a:fld id="{B3601C1E-44EC-4ED6-87AC-7B26C9BC7568}" type="datetime8">
              <a:rPr lang="en-US" noProof="0" smtClean="0"/>
              <a:t>5/15/2020 9:16 AM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1999" y="2443527"/>
            <a:ext cx="3348000" cy="2291676"/>
          </a:xfrm>
        </p:spPr>
        <p:txBody>
          <a:bodyPr/>
          <a:lstStyle/>
          <a:p>
            <a:pPr lvl="0"/>
            <a:r>
              <a:rPr lang="en-US" noProof="0"/>
              <a:t>Edit Master text styles</a:t>
            </a:r>
          </a:p>
        </p:txBody>
      </p:sp>
      <p:sp>
        <p:nvSpPr>
          <p:cNvPr id="14" name="Freeform 6" title="Page Number Shape">
            <a:extLst>
              <a:ext uri="{FF2B5EF4-FFF2-40B4-BE49-F238E27FC236}">
                <a16:creationId xmlns:a16="http://schemas.microsoft.com/office/drawing/2014/main" id="{0370AA61-B230-4320-8591-17B9EA527174}"/>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
        <p:nvSpPr>
          <p:cNvPr id="6" name="Slide Number Placeholder 5"/>
          <p:cNvSpPr>
            <a:spLocks noGrp="1"/>
          </p:cNvSpPr>
          <p:nvPr>
            <p:ph type="sldNum" sz="quarter" idx="12"/>
          </p:nvPr>
        </p:nvSpPr>
        <p:spPr/>
        <p:txBody>
          <a:bodyPr/>
          <a:lstStyle>
            <a:lvl1pPr>
              <a:defRPr>
                <a:solidFill>
                  <a:schemeClr val="tx1"/>
                </a:solidFill>
              </a:defRPr>
            </a:lvl1pPr>
          </a:lstStyle>
          <a:p>
            <a:fld id="{7AAC19ED-7CFA-4AF2-BE7E-6017F4B12C94}" type="slidenum">
              <a:rPr lang="en-US" noProof="0" smtClean="0"/>
              <a:pPr/>
              <a:t>‹#›</a:t>
            </a:fld>
            <a:endParaRPr lang="en-US" noProof="0" dirty="0"/>
          </a:p>
        </p:txBody>
      </p:sp>
      <p:sp>
        <p:nvSpPr>
          <p:cNvPr id="15" name="Content Placeholder 7">
            <a:extLst>
              <a:ext uri="{FF2B5EF4-FFF2-40B4-BE49-F238E27FC236}">
                <a16:creationId xmlns:a16="http://schemas.microsoft.com/office/drawing/2014/main" id="{AF3C3132-3E24-455C-9341-F3767C087D59}"/>
              </a:ext>
            </a:extLst>
          </p:cNvPr>
          <p:cNvSpPr>
            <a:spLocks noGrp="1"/>
          </p:cNvSpPr>
          <p:nvPr>
            <p:ph sz="quarter" idx="14" hasCustomPrompt="1"/>
          </p:nvPr>
        </p:nvSpPr>
        <p:spPr>
          <a:xfrm>
            <a:off x="4421999" y="2443527"/>
            <a:ext cx="3348000" cy="2291676"/>
          </a:xfrm>
        </p:spPr>
        <p:txBody>
          <a:bodyPr/>
          <a:lstStyle/>
          <a:p>
            <a:pPr lvl="0"/>
            <a:r>
              <a:rPr lang="en-US" noProof="0"/>
              <a:t>Edit Master text styles</a:t>
            </a:r>
          </a:p>
        </p:txBody>
      </p:sp>
      <p:sp>
        <p:nvSpPr>
          <p:cNvPr id="16" name="Content Placeholder 7">
            <a:extLst>
              <a:ext uri="{FF2B5EF4-FFF2-40B4-BE49-F238E27FC236}">
                <a16:creationId xmlns:a16="http://schemas.microsoft.com/office/drawing/2014/main" id="{2A783413-0A31-4F6C-B545-866183ABB004}"/>
              </a:ext>
            </a:extLst>
          </p:cNvPr>
          <p:cNvSpPr>
            <a:spLocks noGrp="1"/>
          </p:cNvSpPr>
          <p:nvPr>
            <p:ph sz="quarter" idx="15" hasCustomPrompt="1"/>
          </p:nvPr>
        </p:nvSpPr>
        <p:spPr>
          <a:xfrm>
            <a:off x="8081999" y="2443527"/>
            <a:ext cx="3348000" cy="2291676"/>
          </a:xfrm>
        </p:spPr>
        <p:txBody>
          <a:bodyPr/>
          <a:lstStyle/>
          <a:p>
            <a:pPr lvl="0"/>
            <a:r>
              <a:rPr lang="en-US" noProof="0"/>
              <a:t>Edit Master text styles</a:t>
            </a:r>
          </a:p>
        </p:txBody>
      </p:sp>
    </p:spTree>
    <p:extLst>
      <p:ext uri="{BB962C8B-B14F-4D97-AF65-F5344CB8AC3E}">
        <p14:creationId xmlns:p14="http://schemas.microsoft.com/office/powerpoint/2010/main" val="3627810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6_Title and Content">
    <p:bg bwMode="grayWhite">
      <p:bgPr>
        <a:solidFill>
          <a:schemeClr val="bg2"/>
        </a:solidFill>
        <a:effectLst/>
      </p:bgPr>
    </p:bg>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9C8E5ED0-7922-414F-9B0F-CA82F0A3C660}"/>
              </a:ext>
            </a:extLst>
          </p:cNvPr>
          <p:cNvSpPr/>
          <p:nvPr userDrawn="1"/>
        </p:nvSpPr>
        <p:spPr>
          <a:xfrm>
            <a:off x="0" y="1540330"/>
            <a:ext cx="12192000" cy="4715606"/>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noProof="0" dirty="0"/>
          </a:p>
        </p:txBody>
      </p:sp>
      <p:sp>
        <p:nvSpPr>
          <p:cNvPr id="9" name="Rectangle 8">
            <a:extLst>
              <a:ext uri="{FF2B5EF4-FFF2-40B4-BE49-F238E27FC236}">
                <a16:creationId xmlns:a16="http://schemas.microsoft.com/office/drawing/2014/main" id="{65AC8F6D-0687-481A-9761-11AB8A79722C}"/>
              </a:ext>
            </a:extLst>
          </p:cNvPr>
          <p:cNvSpPr/>
          <p:nvPr userDrawn="1"/>
        </p:nvSpPr>
        <p:spPr>
          <a:xfrm>
            <a:off x="0" y="1"/>
            <a:ext cx="12191999" cy="1547445"/>
          </a:xfrm>
          <a:prstGeom prst="rect">
            <a:avLst/>
          </a:prstGeom>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4" name="Date Placeholder 3"/>
          <p:cNvSpPr>
            <a:spLocks noGrp="1"/>
          </p:cNvSpPr>
          <p:nvPr>
            <p:ph type="dt" sz="half" idx="10"/>
          </p:nvPr>
        </p:nvSpPr>
        <p:spPr>
          <a:xfrm>
            <a:off x="7628571" y="6314440"/>
            <a:ext cx="3814856" cy="365125"/>
          </a:xfrm>
        </p:spPr>
        <p:txBody>
          <a:bodyPr/>
          <a:lstStyle/>
          <a:p>
            <a:fld id="{4AE13B8D-7A39-483F-9092-AB66B2338492}" type="datetime8">
              <a:rPr lang="en-US" noProof="0" smtClean="0"/>
              <a:t>5/15/2020 9:16 AM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1999" y="2875327"/>
            <a:ext cx="3348000" cy="2291676"/>
          </a:xfrm>
        </p:spPr>
        <p:txBody>
          <a:bodyPr anchor="ctr" anchorCtr="0"/>
          <a:lstStyle/>
          <a:p>
            <a:pPr lvl="0"/>
            <a:r>
              <a:rPr lang="en-US" noProof="0"/>
              <a:t>Edit Master text styles</a:t>
            </a:r>
          </a:p>
        </p:txBody>
      </p:sp>
      <p:sp>
        <p:nvSpPr>
          <p:cNvPr id="14" name="Freeform 6" title="Page Number Shape">
            <a:extLst>
              <a:ext uri="{FF2B5EF4-FFF2-40B4-BE49-F238E27FC236}">
                <a16:creationId xmlns:a16="http://schemas.microsoft.com/office/drawing/2014/main" id="{0370AA61-B230-4320-8591-17B9EA527174}"/>
              </a:ext>
            </a:extLst>
          </p:cNvPr>
          <p:cNvSpPr/>
          <p:nvPr userDrawn="1"/>
        </p:nvSpPr>
        <p:spPr bwMode="auto">
          <a:xfrm>
            <a:off x="11792583" y="356478"/>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bg1"/>
          </a:solidFill>
          <a:ln w="0">
            <a:noFill/>
            <a:prstDash val="solid"/>
            <a:round/>
            <a:headEnd/>
            <a:tailEnd/>
          </a:ln>
        </p:spPr>
      </p:sp>
      <p:sp>
        <p:nvSpPr>
          <p:cNvPr id="6" name="Slide Number Placeholder 5"/>
          <p:cNvSpPr>
            <a:spLocks noGrp="1"/>
          </p:cNvSpPr>
          <p:nvPr>
            <p:ph type="sldNum" sz="quarter" idx="12"/>
          </p:nvPr>
        </p:nvSpPr>
        <p:spPr/>
        <p:txBody>
          <a:bodyPr/>
          <a:lstStyle>
            <a:lvl1pPr>
              <a:defRPr>
                <a:solidFill>
                  <a:schemeClr val="tx1"/>
                </a:solidFill>
              </a:defRPr>
            </a:lvl1pPr>
          </a:lstStyle>
          <a:p>
            <a:fld id="{7AAC19ED-7CFA-4AF2-BE7E-6017F4B12C94}" type="slidenum">
              <a:rPr lang="en-US" noProof="0" smtClean="0"/>
              <a:pPr/>
              <a:t>‹#›</a:t>
            </a:fld>
            <a:endParaRPr lang="en-US" noProof="0" dirty="0"/>
          </a:p>
        </p:txBody>
      </p:sp>
      <p:sp>
        <p:nvSpPr>
          <p:cNvPr id="16" name="Content Placeholder 7">
            <a:extLst>
              <a:ext uri="{FF2B5EF4-FFF2-40B4-BE49-F238E27FC236}">
                <a16:creationId xmlns:a16="http://schemas.microsoft.com/office/drawing/2014/main" id="{2A783413-0A31-4F6C-B545-866183ABB004}"/>
              </a:ext>
            </a:extLst>
          </p:cNvPr>
          <p:cNvSpPr>
            <a:spLocks noGrp="1"/>
          </p:cNvSpPr>
          <p:nvPr>
            <p:ph sz="quarter" idx="15" hasCustomPrompt="1"/>
          </p:nvPr>
        </p:nvSpPr>
        <p:spPr>
          <a:xfrm>
            <a:off x="8081999" y="2875327"/>
            <a:ext cx="3348000" cy="2291676"/>
          </a:xfrm>
        </p:spPr>
        <p:txBody>
          <a:bodyPr anchor="ctr" anchorCtr="0"/>
          <a:lstStyle/>
          <a:p>
            <a:pPr lvl="0"/>
            <a:r>
              <a:rPr lang="en-US" noProof="0"/>
              <a:t>Edit Master text styles</a:t>
            </a:r>
          </a:p>
        </p:txBody>
      </p:sp>
      <p:sp>
        <p:nvSpPr>
          <p:cNvPr id="3" name="Title 2">
            <a:extLst>
              <a:ext uri="{FF2B5EF4-FFF2-40B4-BE49-F238E27FC236}">
                <a16:creationId xmlns:a16="http://schemas.microsoft.com/office/drawing/2014/main" id="{8C4C76CE-242A-40DC-B9BA-9F6CD2FEBA09}"/>
              </a:ext>
            </a:extLst>
          </p:cNvPr>
          <p:cNvSpPr>
            <a:spLocks noGrp="1"/>
          </p:cNvSpPr>
          <p:nvPr>
            <p:ph type="title" hasCustomPrompt="1"/>
          </p:nvPr>
        </p:nvSpPr>
        <p:spPr bwMode="ltGray">
          <a:xfrm>
            <a:off x="761999" y="280278"/>
            <a:ext cx="10676571" cy="1002422"/>
          </a:xfrm>
        </p:spPr>
        <p:txBody>
          <a:bodyPr anchor="ctr" anchorCtr="0"/>
          <a:lstStyle>
            <a:lvl1pPr algn="ctr">
              <a:defRPr>
                <a:solidFill>
                  <a:schemeClr val="accent1"/>
                </a:solidFill>
              </a:defRPr>
            </a:lvl1pPr>
          </a:lstStyle>
          <a:p>
            <a:r>
              <a:rPr lang="en-US" noProof="0"/>
              <a:t>CLICK TO EDIT MASTER TITLE STYLE</a:t>
            </a:r>
          </a:p>
        </p:txBody>
      </p:sp>
    </p:spTree>
    <p:extLst>
      <p:ext uri="{BB962C8B-B14F-4D97-AF65-F5344CB8AC3E}">
        <p14:creationId xmlns:p14="http://schemas.microsoft.com/office/powerpoint/2010/main" val="256689044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sp>
        <p:nvSpPr>
          <p:cNvPr id="2" name="Title 1"/>
          <p:cNvSpPr>
            <a:spLocks noGrp="1"/>
          </p:cNvSpPr>
          <p:nvPr>
            <p:ph type="title" hasCustomPrompt="1"/>
          </p:nvPr>
        </p:nvSpPr>
        <p:spPr>
          <a:xfrm>
            <a:off x="762000" y="352848"/>
            <a:ext cx="10667998" cy="1002422"/>
          </a:xfrm>
        </p:spPr>
        <p:txBody>
          <a:bodyPr anchor="ctr" anchorCtr="0"/>
          <a:lstStyle>
            <a:lvl1pPr algn="l">
              <a:defRPr/>
            </a:lvl1pPr>
          </a:lstStyle>
          <a:p>
            <a:r>
              <a:rPr lang="en-US" noProof="0"/>
              <a:t>CLICK TO EDIT MASTER TITLE STYLE</a:t>
            </a:r>
          </a:p>
        </p:txBody>
      </p:sp>
      <p:sp>
        <p:nvSpPr>
          <p:cNvPr id="3" name="Content Placeholder 2"/>
          <p:cNvSpPr>
            <a:spLocks noGrp="1"/>
          </p:cNvSpPr>
          <p:nvPr>
            <p:ph idx="1" hasCustomPrompt="1"/>
          </p:nvPr>
        </p:nvSpPr>
        <p:spPr>
          <a:xfrm>
            <a:off x="8848724" y="1534886"/>
            <a:ext cx="2581273" cy="4275365"/>
          </a:xfrm>
        </p:spPr>
        <p:txBody>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10"/>
          </p:nvPr>
        </p:nvSpPr>
        <p:spPr/>
        <p:txBody>
          <a:bodyPr/>
          <a:lstStyle/>
          <a:p>
            <a:fld id="{7A1B421F-7852-47A7-8672-3F4B3DC607FF}" type="datetime8">
              <a:rPr lang="en-US" noProof="0" smtClean="0"/>
              <a:t>5/15/2020 9:16 AM</a:t>
            </a:fld>
            <a:endParaRPr lang="en-US" noProof="0" dirty="0"/>
          </a:p>
        </p:txBody>
      </p:sp>
      <p:sp>
        <p:nvSpPr>
          <p:cNvPr id="5" name="Footer Placeholder 4"/>
          <p:cNvSpPr>
            <a:spLocks noGrp="1"/>
          </p:cNvSpPr>
          <p:nvPr>
            <p:ph type="ftr" sz="quarter" idx="11"/>
          </p:nvPr>
        </p:nvSpPr>
        <p:spPr/>
        <p:txBody>
          <a:bodyPr/>
          <a:lstStyle/>
          <a:p>
            <a:r>
              <a:rPr lang="en-US" noProof="0" dirty="0"/>
              <a:t>Add a footer</a:t>
            </a:r>
          </a:p>
          <a:p>
            <a:endParaRPr lang="en-US" noProof="0" dirty="0"/>
          </a:p>
        </p:txBody>
      </p:sp>
      <p:sp>
        <p:nvSpPr>
          <p:cNvPr id="6" name="Slide Number Placeholder 5"/>
          <p:cNvSpPr>
            <a:spLocks noGrp="1"/>
          </p:cNvSpPr>
          <p:nvPr>
            <p:ph type="sldNum" sz="quarter" idx="12"/>
          </p:nvPr>
        </p:nvSpPr>
        <p:spPr/>
        <p:txBody>
          <a:bodyPr/>
          <a:lstStyle/>
          <a:p>
            <a:fld id="{7AAC19ED-7CFA-4AF2-BE7E-6017F4B12C94}" type="slidenum">
              <a:rPr lang="en-US" noProof="0" smtClean="0"/>
              <a:t>‹#›</a:t>
            </a:fld>
            <a:endParaRPr lang="en-US" noProof="0" dirty="0"/>
          </a:p>
        </p:txBody>
      </p:sp>
      <p:sp>
        <p:nvSpPr>
          <p:cNvPr id="8" name="Content Placeholder 7">
            <a:extLst>
              <a:ext uri="{FF2B5EF4-FFF2-40B4-BE49-F238E27FC236}">
                <a16:creationId xmlns:a16="http://schemas.microsoft.com/office/drawing/2014/main" id="{CEFBAD01-7A3E-42FB-9A1E-EAF5F97616A8}"/>
              </a:ext>
            </a:extLst>
          </p:cNvPr>
          <p:cNvSpPr>
            <a:spLocks noGrp="1"/>
          </p:cNvSpPr>
          <p:nvPr>
            <p:ph sz="quarter" idx="13" hasCustomPrompt="1"/>
          </p:nvPr>
        </p:nvSpPr>
        <p:spPr>
          <a:xfrm>
            <a:off x="762000" y="1534886"/>
            <a:ext cx="7829550" cy="4275365"/>
          </a:xfrm>
        </p:spPr>
        <p:txBody>
          <a:bodyPr/>
          <a:lstStyle/>
          <a:p>
            <a:pPr lvl="0"/>
            <a:r>
              <a:rPr lang="en-US" noProof="0"/>
              <a:t>Edit Master text styles</a:t>
            </a:r>
          </a:p>
        </p:txBody>
      </p:sp>
    </p:spTree>
    <p:extLst>
      <p:ext uri="{BB962C8B-B14F-4D97-AF65-F5344CB8AC3E}">
        <p14:creationId xmlns:p14="http://schemas.microsoft.com/office/powerpoint/2010/main" val="249747618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tle right Content Left">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F4768376-ED37-468E-9A28-4A8C73222CFB}"/>
              </a:ext>
            </a:extLst>
          </p:cNvPr>
          <p:cNvSpPr/>
          <p:nvPr userDrawn="1"/>
        </p:nvSpPr>
        <p:spPr>
          <a:xfrm>
            <a:off x="5263637" y="0"/>
            <a:ext cx="6928363" cy="6858000"/>
          </a:xfrm>
          <a:prstGeom prst="rect">
            <a:avLst/>
          </a:prstGeom>
          <a:solidFill>
            <a:schemeClr val="accent1"/>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noProof="0" dirty="0"/>
          </a:p>
        </p:txBody>
      </p:sp>
      <p:sp>
        <p:nvSpPr>
          <p:cNvPr id="2" name="Date Placeholder 1"/>
          <p:cNvSpPr>
            <a:spLocks noGrp="1"/>
          </p:cNvSpPr>
          <p:nvPr>
            <p:ph type="dt" sz="half" idx="10"/>
          </p:nvPr>
        </p:nvSpPr>
        <p:spPr/>
        <p:txBody>
          <a:bodyPr/>
          <a:lstStyle/>
          <a:p>
            <a:fld id="{6A1CE990-BAB9-4562-95E3-50660C2796F3}" type="datetime8">
              <a:rPr lang="en-US" noProof="0" smtClean="0"/>
              <a:t>5/15/2020 9:16 AM</a:t>
            </a:fld>
            <a:endParaRPr lang="en-US" noProof="0" dirty="0"/>
          </a:p>
        </p:txBody>
      </p:sp>
      <p:sp>
        <p:nvSpPr>
          <p:cNvPr id="3" name="Footer Placeholder 2"/>
          <p:cNvSpPr>
            <a:spLocks noGrp="1"/>
          </p:cNvSpPr>
          <p:nvPr>
            <p:ph type="ftr" sz="quarter" idx="11"/>
          </p:nvPr>
        </p:nvSpPr>
        <p:spPr/>
        <p:txBody>
          <a:bodyPr/>
          <a:lstStyle/>
          <a:p>
            <a:r>
              <a:rPr lang="en-US" noProof="0" dirty="0"/>
              <a:t>Add a footer</a:t>
            </a:r>
          </a:p>
          <a:p>
            <a:endParaRPr lang="en-US" noProof="0" dirty="0"/>
          </a:p>
        </p:txBody>
      </p:sp>
      <p:sp>
        <p:nvSpPr>
          <p:cNvPr id="6" name="Content Placeholder 12">
            <a:extLst>
              <a:ext uri="{FF2B5EF4-FFF2-40B4-BE49-F238E27FC236}">
                <a16:creationId xmlns:a16="http://schemas.microsoft.com/office/drawing/2014/main" id="{DEDD3AEB-5731-4BFB-B455-2CAA76BB8C15}"/>
              </a:ext>
            </a:extLst>
          </p:cNvPr>
          <p:cNvSpPr>
            <a:spLocks noGrp="1"/>
          </p:cNvSpPr>
          <p:nvPr>
            <p:ph idx="1" hasCustomPrompt="1"/>
          </p:nvPr>
        </p:nvSpPr>
        <p:spPr>
          <a:xfrm>
            <a:off x="6322695" y="358646"/>
            <a:ext cx="5505450" cy="5896056"/>
          </a:xfrm>
        </p:spPr>
        <p:txBody>
          <a:bodyPr anchor="ctr" anchorCtr="0">
            <a:normAutofit/>
          </a:bodyPr>
          <a:lstStyle>
            <a:lvl1pPr>
              <a:defRPr sz="2800"/>
            </a:lvl1pPr>
          </a:lstStyle>
          <a:p>
            <a:pPr marL="0" lvl="0" indent="0">
              <a:lnSpc>
                <a:spcPct val="100000"/>
              </a:lnSpc>
              <a:spcAft>
                <a:spcPts val="2400"/>
              </a:spcAft>
              <a:buNone/>
            </a:pPr>
            <a:r>
              <a:rPr lang="en-US" sz="3200" noProof="0">
                <a:cs typeface="Segoe UI" panose="020B0502040204020203" pitchFamily="34" charset="0"/>
              </a:rPr>
              <a:t>Edit Master text styles</a:t>
            </a:r>
          </a:p>
        </p:txBody>
      </p:sp>
      <p:sp>
        <p:nvSpPr>
          <p:cNvPr id="8" name="Freeform 6" title="Page Number Shape">
            <a:extLst>
              <a:ext uri="{FF2B5EF4-FFF2-40B4-BE49-F238E27FC236}">
                <a16:creationId xmlns:a16="http://schemas.microsoft.com/office/drawing/2014/main" id="{F054F317-CFFE-48EF-91D4-872C9FE7043D}"/>
              </a:ext>
            </a:extLst>
          </p:cNvPr>
          <p:cNvSpPr/>
          <p:nvPr userDrawn="1"/>
        </p:nvSpPr>
        <p:spPr bwMode="auto">
          <a:xfrm>
            <a:off x="11793378" y="360167"/>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11" name="Title 10">
            <a:extLst>
              <a:ext uri="{FF2B5EF4-FFF2-40B4-BE49-F238E27FC236}">
                <a16:creationId xmlns:a16="http://schemas.microsoft.com/office/drawing/2014/main" id="{0D58896D-DB7B-49E4-87EC-67CEAB2EF53C}"/>
              </a:ext>
            </a:extLst>
          </p:cNvPr>
          <p:cNvSpPr>
            <a:spLocks noGrp="1"/>
          </p:cNvSpPr>
          <p:nvPr>
            <p:ph type="title" hasCustomPrompt="1"/>
          </p:nvPr>
        </p:nvSpPr>
        <p:spPr>
          <a:xfrm>
            <a:off x="707570" y="548792"/>
            <a:ext cx="3833906" cy="4952492"/>
          </a:xfrm>
        </p:spPr>
        <p:txBody>
          <a:bodyPr/>
          <a:lstStyle/>
          <a:p>
            <a:r>
              <a:rPr lang="en-US" noProof="0"/>
              <a:t>CLICK TO EDIT MASTER TITLE STYLE</a:t>
            </a:r>
          </a:p>
        </p:txBody>
      </p:sp>
    </p:spTree>
    <p:extLst>
      <p:ext uri="{BB962C8B-B14F-4D97-AF65-F5344CB8AC3E}">
        <p14:creationId xmlns:p14="http://schemas.microsoft.com/office/powerpoint/2010/main" val="399119275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bwMode="ltGray">
      <p:bgPr>
        <a:solidFill>
          <a:schemeClr val="bg2"/>
        </a:solidFill>
        <a:effectLst/>
      </p:bgPr>
    </p:bg>
    <p:spTree>
      <p:nvGrpSpPr>
        <p:cNvPr id="1" name=""/>
        <p:cNvGrpSpPr/>
        <p:nvPr/>
      </p:nvGrpSpPr>
      <p:grpSpPr>
        <a:xfrm>
          <a:off x="0" y="0"/>
          <a:ext cx="0" cy="0"/>
          <a:chOff x="0" y="0"/>
          <a:chExt cx="0" cy="0"/>
        </a:xfrm>
      </p:grpSpPr>
      <p:sp>
        <p:nvSpPr>
          <p:cNvPr id="20" name="Freeform 6" title="Page Number Shape"/>
          <p:cNvSpPr/>
          <p:nvPr/>
        </p:nvSpPr>
        <p:spPr bwMode="auto">
          <a:xfrm>
            <a:off x="11784011" y="360167"/>
            <a:ext cx="407988" cy="819150"/>
          </a:xfrm>
          <a:custGeom>
            <a:avLst/>
            <a:gdLst/>
            <a:ahLst/>
            <a:cxnLst/>
            <a:rect l="0" t="0" r="r" b="b"/>
            <a:pathLst>
              <a:path w="1799" h="3612">
                <a:moveTo>
                  <a:pt x="1799" y="0"/>
                </a:moveTo>
                <a:lnTo>
                  <a:pt x="1799" y="3612"/>
                </a:lnTo>
                <a:lnTo>
                  <a:pt x="1686" y="3609"/>
                </a:lnTo>
                <a:lnTo>
                  <a:pt x="1574" y="3598"/>
                </a:lnTo>
                <a:lnTo>
                  <a:pt x="1464" y="3581"/>
                </a:lnTo>
                <a:lnTo>
                  <a:pt x="1357" y="3557"/>
                </a:lnTo>
                <a:lnTo>
                  <a:pt x="1251" y="3527"/>
                </a:lnTo>
                <a:lnTo>
                  <a:pt x="1150" y="3490"/>
                </a:lnTo>
                <a:lnTo>
                  <a:pt x="1050" y="3448"/>
                </a:lnTo>
                <a:lnTo>
                  <a:pt x="953" y="3401"/>
                </a:lnTo>
                <a:lnTo>
                  <a:pt x="860" y="3347"/>
                </a:lnTo>
                <a:lnTo>
                  <a:pt x="771" y="3289"/>
                </a:lnTo>
                <a:lnTo>
                  <a:pt x="686" y="3224"/>
                </a:lnTo>
                <a:lnTo>
                  <a:pt x="604" y="3156"/>
                </a:lnTo>
                <a:lnTo>
                  <a:pt x="527" y="3083"/>
                </a:lnTo>
                <a:lnTo>
                  <a:pt x="454" y="3005"/>
                </a:lnTo>
                <a:lnTo>
                  <a:pt x="386" y="2923"/>
                </a:lnTo>
                <a:lnTo>
                  <a:pt x="323" y="2838"/>
                </a:lnTo>
                <a:lnTo>
                  <a:pt x="265" y="2748"/>
                </a:lnTo>
                <a:lnTo>
                  <a:pt x="211" y="2655"/>
                </a:lnTo>
                <a:lnTo>
                  <a:pt x="163" y="2559"/>
                </a:lnTo>
                <a:lnTo>
                  <a:pt x="121" y="2459"/>
                </a:lnTo>
                <a:lnTo>
                  <a:pt x="85" y="2356"/>
                </a:lnTo>
                <a:lnTo>
                  <a:pt x="55" y="2251"/>
                </a:lnTo>
                <a:lnTo>
                  <a:pt x="32" y="2143"/>
                </a:lnTo>
                <a:lnTo>
                  <a:pt x="14" y="2033"/>
                </a:lnTo>
                <a:lnTo>
                  <a:pt x="4" y="1920"/>
                </a:lnTo>
                <a:lnTo>
                  <a:pt x="0" y="1806"/>
                </a:lnTo>
                <a:lnTo>
                  <a:pt x="4" y="1692"/>
                </a:lnTo>
                <a:lnTo>
                  <a:pt x="14" y="1580"/>
                </a:lnTo>
                <a:lnTo>
                  <a:pt x="32" y="1469"/>
                </a:lnTo>
                <a:lnTo>
                  <a:pt x="55" y="1362"/>
                </a:lnTo>
                <a:lnTo>
                  <a:pt x="85" y="1256"/>
                </a:lnTo>
                <a:lnTo>
                  <a:pt x="121" y="1154"/>
                </a:lnTo>
                <a:lnTo>
                  <a:pt x="163" y="1054"/>
                </a:lnTo>
                <a:lnTo>
                  <a:pt x="211" y="958"/>
                </a:lnTo>
                <a:lnTo>
                  <a:pt x="265" y="864"/>
                </a:lnTo>
                <a:lnTo>
                  <a:pt x="323" y="774"/>
                </a:lnTo>
                <a:lnTo>
                  <a:pt x="386" y="689"/>
                </a:lnTo>
                <a:lnTo>
                  <a:pt x="454" y="607"/>
                </a:lnTo>
                <a:lnTo>
                  <a:pt x="527" y="529"/>
                </a:lnTo>
                <a:lnTo>
                  <a:pt x="604" y="456"/>
                </a:lnTo>
                <a:lnTo>
                  <a:pt x="686" y="388"/>
                </a:lnTo>
                <a:lnTo>
                  <a:pt x="771" y="325"/>
                </a:lnTo>
                <a:lnTo>
                  <a:pt x="860" y="266"/>
                </a:lnTo>
                <a:lnTo>
                  <a:pt x="953" y="212"/>
                </a:lnTo>
                <a:lnTo>
                  <a:pt x="1050" y="164"/>
                </a:lnTo>
                <a:lnTo>
                  <a:pt x="1150" y="122"/>
                </a:lnTo>
                <a:lnTo>
                  <a:pt x="1251" y="85"/>
                </a:lnTo>
                <a:lnTo>
                  <a:pt x="1357" y="55"/>
                </a:lnTo>
                <a:lnTo>
                  <a:pt x="1464" y="32"/>
                </a:lnTo>
                <a:lnTo>
                  <a:pt x="1574" y="14"/>
                </a:lnTo>
                <a:lnTo>
                  <a:pt x="1686" y="5"/>
                </a:lnTo>
                <a:lnTo>
                  <a:pt x="1799" y="0"/>
                </a:lnTo>
                <a:close/>
              </a:path>
            </a:pathLst>
          </a:custGeom>
          <a:solidFill>
            <a:schemeClr val="tx1">
              <a:lumMod val="85000"/>
              <a:lumOff val="15000"/>
            </a:schemeClr>
          </a:solidFill>
          <a:ln w="0">
            <a:noFill/>
            <a:prstDash val="solid"/>
            <a:round/>
            <a:headEnd/>
            <a:tailEnd/>
          </a:ln>
        </p:spPr>
      </p:sp>
      <p:sp>
        <p:nvSpPr>
          <p:cNvPr id="2" name="Title Placeholder 1"/>
          <p:cNvSpPr>
            <a:spLocks noGrp="1"/>
          </p:cNvSpPr>
          <p:nvPr>
            <p:ph type="title"/>
          </p:nvPr>
        </p:nvSpPr>
        <p:spPr>
          <a:xfrm>
            <a:off x="762000" y="559678"/>
            <a:ext cx="3833906" cy="4952492"/>
          </a:xfrm>
          <a:prstGeom prst="rect">
            <a:avLst/>
          </a:prstGeom>
        </p:spPr>
        <p:txBody>
          <a:bodyPr vert="horz" lIns="91440" tIns="45720" rIns="91440" bIns="45720" rtlCol="0" anchor="t">
            <a:normAutofit/>
          </a:bodyPr>
          <a:lstStyle/>
          <a:p>
            <a:r>
              <a:rPr lang="en-US" noProof="0" smtClean="0"/>
              <a:t>Click to edit Master title style</a:t>
            </a:r>
            <a:endParaRPr lang="en-US" noProof="0"/>
          </a:p>
        </p:txBody>
      </p:sp>
      <p:sp>
        <p:nvSpPr>
          <p:cNvPr id="3" name="Text Placeholder 2"/>
          <p:cNvSpPr>
            <a:spLocks noGrp="1"/>
          </p:cNvSpPr>
          <p:nvPr>
            <p:ph type="body" idx="1"/>
          </p:nvPr>
        </p:nvSpPr>
        <p:spPr>
          <a:xfrm>
            <a:off x="5181600" y="569066"/>
            <a:ext cx="6248398" cy="5655156"/>
          </a:xfrm>
          <a:prstGeom prst="rect">
            <a:avLst/>
          </a:prstGeom>
        </p:spPr>
        <p:txBody>
          <a:bodyPr vert="horz" lIns="91440" tIns="45720" rIns="91440" bIns="45720" rtlCol="0">
            <a:normAutofit/>
          </a:bodyPr>
          <a:lstStyle/>
          <a:p>
            <a:pPr lvl="0"/>
            <a:r>
              <a:rPr lang="en-US" noProof="0"/>
              <a:t>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4" name="Date Placeholder 3"/>
          <p:cNvSpPr>
            <a:spLocks noGrp="1"/>
          </p:cNvSpPr>
          <p:nvPr>
            <p:ph type="dt" sz="half" idx="2"/>
          </p:nvPr>
        </p:nvSpPr>
        <p:spPr>
          <a:xfrm>
            <a:off x="762001" y="5930060"/>
            <a:ext cx="3814856" cy="365125"/>
          </a:xfrm>
          <a:prstGeom prst="rect">
            <a:avLst/>
          </a:prstGeom>
        </p:spPr>
        <p:txBody>
          <a:bodyPr vert="horz" lIns="91440" tIns="45720" rIns="91440" bIns="45720" rtlCol="0" anchor="t"/>
          <a:lstStyle>
            <a:lvl1pPr algn="r">
              <a:defRPr sz="1000" b="0" i="1" baseline="0">
                <a:solidFill>
                  <a:schemeClr val="tx1">
                    <a:lumMod val="85000"/>
                    <a:lumOff val="15000"/>
                  </a:schemeClr>
                </a:solidFill>
                <a:latin typeface="+mj-lt"/>
              </a:defRPr>
            </a:lvl1pPr>
          </a:lstStyle>
          <a:p>
            <a:fld id="{9E139DA8-D636-4336-B416-25DD0050B639}" type="datetime8">
              <a:rPr lang="en-US" noProof="0" smtClean="0"/>
              <a:t>5/15/2020 9:16 AM</a:t>
            </a:fld>
            <a:endParaRPr lang="en-US" noProof="0" dirty="0"/>
          </a:p>
        </p:txBody>
      </p:sp>
      <p:sp>
        <p:nvSpPr>
          <p:cNvPr id="5" name="Footer Placeholder 4"/>
          <p:cNvSpPr>
            <a:spLocks noGrp="1"/>
          </p:cNvSpPr>
          <p:nvPr>
            <p:ph type="ftr" sz="quarter" idx="3"/>
          </p:nvPr>
        </p:nvSpPr>
        <p:spPr>
          <a:xfrm>
            <a:off x="762001" y="6314440"/>
            <a:ext cx="3814856" cy="365125"/>
          </a:xfrm>
          <a:prstGeom prst="rect">
            <a:avLst/>
          </a:prstGeom>
        </p:spPr>
        <p:txBody>
          <a:bodyPr vert="horz" lIns="91440" tIns="45720" rIns="91440" bIns="45720" rtlCol="0" anchor="t"/>
          <a:lstStyle>
            <a:lvl1pPr algn="r">
              <a:defRPr sz="1200" b="1" i="1" baseline="0">
                <a:solidFill>
                  <a:schemeClr val="tx1">
                    <a:lumMod val="85000"/>
                    <a:lumOff val="15000"/>
                  </a:schemeClr>
                </a:solidFill>
                <a:latin typeface="+mj-lt"/>
              </a:defRPr>
            </a:lvl1pPr>
          </a:lstStyle>
          <a:p>
            <a:r>
              <a:rPr lang="en-US" noProof="0" dirty="0"/>
              <a:t>Add a footer </a:t>
            </a:r>
          </a:p>
        </p:txBody>
      </p:sp>
      <p:sp>
        <p:nvSpPr>
          <p:cNvPr id="6" name="Slide Number Placeholder 5"/>
          <p:cNvSpPr>
            <a:spLocks noGrp="1"/>
          </p:cNvSpPr>
          <p:nvPr>
            <p:ph type="sldNum" sz="quarter" idx="4"/>
          </p:nvPr>
        </p:nvSpPr>
        <p:spPr>
          <a:xfrm>
            <a:off x="11784011" y="587179"/>
            <a:ext cx="407988" cy="365125"/>
          </a:xfrm>
          <a:prstGeom prst="rect">
            <a:avLst/>
          </a:prstGeom>
        </p:spPr>
        <p:txBody>
          <a:bodyPr vert="horz" lIns="91440" tIns="45720" rIns="91440" bIns="45720" rtlCol="0" anchor="ctr"/>
          <a:lstStyle>
            <a:lvl1pPr algn="r">
              <a:defRPr sz="1200" b="0" i="1" baseline="0">
                <a:solidFill>
                  <a:schemeClr val="bg2"/>
                </a:solidFill>
                <a:latin typeface="+mj-lt"/>
              </a:defRPr>
            </a:lvl1pPr>
          </a:lstStyle>
          <a:p>
            <a:fld id="{7AAC19ED-7CFA-4AF2-BE7E-6017F4B12C94}" type="slidenum">
              <a:rPr lang="en-US" noProof="0" smtClean="0"/>
              <a:t>‹#›</a:t>
            </a:fld>
            <a:endParaRPr lang="en-US" noProof="0" dirty="0"/>
          </a:p>
        </p:txBody>
      </p:sp>
      <p:cxnSp>
        <p:nvCxnSpPr>
          <p:cNvPr id="10" name="Straight Connector 9" title="Horizontal Rule Line"/>
          <p:cNvCxnSpPr/>
          <p:nvPr/>
        </p:nvCxnSpPr>
        <p:spPr>
          <a:xfrm>
            <a:off x="0" y="6199730"/>
            <a:ext cx="4495800" cy="0"/>
          </a:xfrm>
          <a:prstGeom prst="line">
            <a:avLst/>
          </a:prstGeom>
          <a:ln w="57150">
            <a:solidFill>
              <a:schemeClr val="tx1">
                <a:lumMod val="85000"/>
                <a:lumOff val="15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90871000"/>
      </p:ext>
    </p:extLst>
  </p:cSld>
  <p:clrMap bg1="lt1" tx1="dk1" bg2="lt2" tx2="dk2" accent1="accent1" accent2="accent2" accent3="accent3" accent4="accent4" accent5="accent5" accent6="accent6" hlink="hlink" folHlink="folHlink"/>
  <p:sldLayoutIdLst>
    <p:sldLayoutId id="2147483672" r:id="rId1"/>
    <p:sldLayoutId id="2147483661" r:id="rId2"/>
    <p:sldLayoutId id="2147483662" r:id="rId3"/>
    <p:sldLayoutId id="2147483673" r:id="rId4"/>
    <p:sldLayoutId id="2147483677" r:id="rId5"/>
    <p:sldLayoutId id="2147483674" r:id="rId6"/>
    <p:sldLayoutId id="2147483679" r:id="rId7"/>
    <p:sldLayoutId id="2147483678" r:id="rId8"/>
    <p:sldLayoutId id="2147483676" r:id="rId9"/>
    <p:sldLayoutId id="2147483675" r:id="rId10"/>
    <p:sldLayoutId id="2147483665" r:id="rId11"/>
    <p:sldLayoutId id="2147483682" r:id="rId12"/>
    <p:sldLayoutId id="2147483681" r:id="rId13"/>
    <p:sldLayoutId id="2147483667" r:id="rId14"/>
    <p:sldLayoutId id="2147483668" r:id="rId15"/>
    <p:sldLayoutId id="2147483680" r:id="rId16"/>
  </p:sldLayoutIdLst>
  <p:hf hdr="0" ftr="0" dt="0"/>
  <p:txStyles>
    <p:titleStyle>
      <a:lvl1pPr algn="r" defTabSz="914400" rtl="0" eaLnBrk="1" latinLnBrk="0" hangingPunct="1">
        <a:lnSpc>
          <a:spcPct val="90000"/>
        </a:lnSpc>
        <a:spcBef>
          <a:spcPct val="0"/>
        </a:spcBef>
        <a:buNone/>
        <a:defRPr sz="5000" b="0" i="0" kern="1200" baseline="0">
          <a:solidFill>
            <a:schemeClr val="tx1">
              <a:lumMod val="85000"/>
              <a:lumOff val="15000"/>
            </a:schemeClr>
          </a:solidFill>
          <a:latin typeface="+mj-lt"/>
          <a:ea typeface="+mj-ea"/>
          <a:cs typeface="+mj-cs"/>
        </a:defRPr>
      </a:lvl1pPr>
    </p:titleStyle>
    <p:bodyStyle>
      <a:lvl1pPr marL="283464" indent="-283464" algn="l" defTabSz="914400" rtl="0" eaLnBrk="1" latinLnBrk="0" hangingPunct="1">
        <a:lnSpc>
          <a:spcPct val="112000"/>
        </a:lnSpc>
        <a:spcBef>
          <a:spcPts val="900"/>
        </a:spcBef>
        <a:buFont typeface="Arial" panose="020B0604020202020204" pitchFamily="34" charset="0"/>
        <a:buChar char="•"/>
        <a:defRPr sz="2000" kern="1200" baseline="0">
          <a:solidFill>
            <a:schemeClr val="tx1">
              <a:lumMod val="85000"/>
              <a:lumOff val="15000"/>
            </a:schemeClr>
          </a:solidFill>
          <a:latin typeface="+mn-lt"/>
          <a:ea typeface="+mn-ea"/>
          <a:cs typeface="+mn-cs"/>
        </a:defRPr>
      </a:lvl1pPr>
      <a:lvl2pPr marL="685800" indent="-283464" algn="l" defTabSz="914400" rtl="0" eaLnBrk="1" latinLnBrk="0" hangingPunct="1">
        <a:lnSpc>
          <a:spcPct val="112000"/>
        </a:lnSpc>
        <a:spcBef>
          <a:spcPts val="900"/>
        </a:spcBef>
        <a:buFont typeface="Corbel" panose="020B0503020204020204" pitchFamily="34" charset="0"/>
        <a:buChar char="–"/>
        <a:defRPr sz="1800" kern="1200" baseline="0">
          <a:solidFill>
            <a:schemeClr val="tx1">
              <a:lumMod val="85000"/>
              <a:lumOff val="15000"/>
            </a:schemeClr>
          </a:solidFill>
          <a:latin typeface="+mn-lt"/>
          <a:ea typeface="+mn-ea"/>
          <a:cs typeface="+mn-cs"/>
        </a:defRPr>
      </a:lvl2pPr>
      <a:lvl3pPr marL="1143000" indent="-283464" algn="l" defTabSz="914400" rtl="0" eaLnBrk="1" latinLnBrk="0" hangingPunct="1">
        <a:lnSpc>
          <a:spcPct val="112000"/>
        </a:lnSpc>
        <a:spcBef>
          <a:spcPts val="900"/>
        </a:spcBef>
        <a:buFont typeface="Arial" panose="020B0604020202020204" pitchFamily="34" charset="0"/>
        <a:buChar char="•"/>
        <a:defRPr sz="1600" kern="1200" baseline="0">
          <a:solidFill>
            <a:schemeClr val="tx1">
              <a:lumMod val="85000"/>
              <a:lumOff val="15000"/>
            </a:schemeClr>
          </a:solidFill>
          <a:latin typeface="+mn-lt"/>
          <a:ea typeface="+mn-ea"/>
          <a:cs typeface="+mn-cs"/>
        </a:defRPr>
      </a:lvl3pPr>
      <a:lvl4pPr marL="1600200" indent="-283464" algn="l" defTabSz="914400" rtl="0" eaLnBrk="1" latinLnBrk="0" hangingPunct="1">
        <a:lnSpc>
          <a:spcPct val="112000"/>
        </a:lnSpc>
        <a:spcBef>
          <a:spcPts val="900"/>
        </a:spcBef>
        <a:buFont typeface="Corbel" panose="020B0503020204020204" pitchFamily="34" charset="0"/>
        <a:buChar char="–"/>
        <a:defRPr sz="1400" kern="1200" baseline="0">
          <a:solidFill>
            <a:schemeClr val="tx1">
              <a:lumMod val="85000"/>
              <a:lumOff val="15000"/>
            </a:schemeClr>
          </a:solidFill>
          <a:latin typeface="+mn-lt"/>
          <a:ea typeface="+mn-ea"/>
          <a:cs typeface="+mn-cs"/>
        </a:defRPr>
      </a:lvl4pPr>
      <a:lvl5pPr marL="2057400" indent="-283464" algn="l" defTabSz="914400" rtl="0" eaLnBrk="1" latinLnBrk="0" hangingPunct="1">
        <a:lnSpc>
          <a:spcPct val="112000"/>
        </a:lnSpc>
        <a:spcBef>
          <a:spcPts val="9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5pPr>
      <a:lvl6pPr marL="25146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6pPr>
      <a:lvl7pPr marL="2971800" indent="-283464" algn="l" defTabSz="914400" rtl="0" eaLnBrk="1" latinLnBrk="0" hangingPunct="1">
        <a:lnSpc>
          <a:spcPct val="112000"/>
        </a:lnSpc>
        <a:spcBef>
          <a:spcPts val="1300"/>
        </a:spcBef>
        <a:buFont typeface="Arial" panose="020B0604020202020204" pitchFamily="34" charset="0"/>
        <a:buChar char="•"/>
        <a:defRPr sz="1400" i="1" kern="1200">
          <a:solidFill>
            <a:schemeClr val="tx1">
              <a:lumMod val="85000"/>
              <a:lumOff val="15000"/>
            </a:schemeClr>
          </a:solidFill>
          <a:latin typeface="+mn-lt"/>
          <a:ea typeface="+mn-ea"/>
          <a:cs typeface="+mn-cs"/>
        </a:defRPr>
      </a:lvl7pPr>
      <a:lvl8pPr marL="3429000" indent="-283464" algn="l" defTabSz="914400" rtl="0" eaLnBrk="1" latinLnBrk="0" hangingPunct="1">
        <a:lnSpc>
          <a:spcPct val="112000"/>
        </a:lnSpc>
        <a:spcBef>
          <a:spcPts val="1300"/>
        </a:spcBef>
        <a:buFont typeface="Corbel" panose="020B0503020204020204" pitchFamily="34" charset="0"/>
        <a:buChar char="–"/>
        <a:defRPr sz="1400" kern="1200">
          <a:solidFill>
            <a:schemeClr val="tx1">
              <a:lumMod val="85000"/>
              <a:lumOff val="15000"/>
            </a:schemeClr>
          </a:solidFill>
          <a:latin typeface="+mn-lt"/>
          <a:ea typeface="+mn-ea"/>
          <a:cs typeface="+mn-cs"/>
        </a:defRPr>
      </a:lvl8pPr>
      <a:lvl9pPr marL="3886200" indent="-283464" algn="l" defTabSz="914400" rtl="0" eaLnBrk="1" latinLnBrk="0" hangingPunct="1">
        <a:lnSpc>
          <a:spcPct val="112000"/>
        </a:lnSpc>
        <a:spcBef>
          <a:spcPts val="1300"/>
        </a:spcBef>
        <a:buFont typeface="Arial" panose="020B0604020202020204" pitchFamily="34" charset="0"/>
        <a:buChar char="•"/>
        <a:defRPr sz="1400" i="1" kern="1200" baseline="0">
          <a:solidFill>
            <a:schemeClr val="tx1">
              <a:lumMod val="85000"/>
              <a:lumOff val="15000"/>
            </a:schemeClr>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832">
          <p15:clr>
            <a:srgbClr val="F26B43"/>
          </p15:clr>
        </p15:guide>
        <p15:guide id="2" pos="480">
          <p15:clr>
            <a:srgbClr val="F26B43"/>
          </p15:clr>
        </p15:guide>
        <p15:guide id="3" orient="horz" pos="432">
          <p15:clr>
            <a:srgbClr val="F26B43"/>
          </p15:clr>
        </p15:guide>
        <p15:guide id="4" pos="7200">
          <p15:clr>
            <a:srgbClr val="F26B43"/>
          </p15:clr>
        </p15:guide>
        <p15:guide id="5" pos="3264">
          <p15:clr>
            <a:srgbClr val="F26B43"/>
          </p15:clr>
        </p15:guide>
      </p15:sldGuideLst>
    </p:ext>
  </p:extLst>
</p:sldMaster>
</file>

<file path=ppt/slides/_rels/slide1.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12.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9.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0.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_rels/slide9.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9.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acher">
            <a:extLst>
              <a:ext uri="{FF2B5EF4-FFF2-40B4-BE49-F238E27FC236}">
                <a16:creationId xmlns:a16="http://schemas.microsoft.com/office/drawing/2014/main" id="{55999741-3CB0-4E9F-9B1F-47F7BDC2DBF8}"/>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9476" y="0"/>
            <a:ext cx="12240000" cy="6906641"/>
          </a:xfrm>
          <a:prstGeom prst="rect">
            <a:avLst/>
          </a:prstGeom>
        </p:spPr>
      </p:pic>
      <p:sp>
        <p:nvSpPr>
          <p:cNvPr id="2" name="Title 1">
            <a:extLst>
              <a:ext uri="{FF2B5EF4-FFF2-40B4-BE49-F238E27FC236}">
                <a16:creationId xmlns:a16="http://schemas.microsoft.com/office/drawing/2014/main" id="{C478B3CD-9828-4280-95EC-5F9D73400FF8}"/>
              </a:ext>
            </a:extLst>
          </p:cNvPr>
          <p:cNvSpPr>
            <a:spLocks noGrp="1"/>
          </p:cNvSpPr>
          <p:nvPr>
            <p:ph type="ctrTitle"/>
          </p:nvPr>
        </p:nvSpPr>
        <p:spPr bwMode="white"/>
        <p:txBody>
          <a:bodyPr/>
          <a:lstStyle/>
          <a:p>
            <a:r>
              <a:rPr lang="en-US" sz="8000" dirty="0" smtClean="0">
                <a:solidFill>
                  <a:schemeClr val="tx1"/>
                </a:solidFill>
              </a:rPr>
              <a:t>WHERE TO MAKE </a:t>
            </a:r>
            <a:r>
              <a:rPr lang="en-US" sz="8000" dirty="0" smtClean="0">
                <a:solidFill>
                  <a:schemeClr val="accent1"/>
                </a:solidFill>
              </a:rPr>
              <a:t>SUSHI</a:t>
            </a:r>
            <a:endParaRPr lang="en-US" sz="8000" dirty="0">
              <a:solidFill>
                <a:schemeClr val="accent1"/>
              </a:solidFill>
            </a:endParaRPr>
          </a:p>
        </p:txBody>
      </p:sp>
      <p:sp>
        <p:nvSpPr>
          <p:cNvPr id="3" name="Subtitle 2">
            <a:extLst>
              <a:ext uri="{FF2B5EF4-FFF2-40B4-BE49-F238E27FC236}">
                <a16:creationId xmlns:a16="http://schemas.microsoft.com/office/drawing/2014/main" id="{5A9A3178-CB65-4687-BC8A-DBB6F3C6EF12}"/>
              </a:ext>
            </a:extLst>
          </p:cNvPr>
          <p:cNvSpPr>
            <a:spLocks noGrp="1"/>
          </p:cNvSpPr>
          <p:nvPr>
            <p:ph type="subTitle" idx="1"/>
          </p:nvPr>
        </p:nvSpPr>
        <p:spPr/>
        <p:txBody>
          <a:bodyPr>
            <a:normAutofit/>
          </a:bodyPr>
          <a:lstStyle/>
          <a:p>
            <a:pPr>
              <a:lnSpc>
                <a:spcPct val="100000"/>
              </a:lnSpc>
            </a:pPr>
            <a:r>
              <a:rPr lang="en-US" sz="3200" dirty="0" smtClean="0">
                <a:solidFill>
                  <a:schemeClr val="tx1"/>
                </a:solidFill>
                <a:cs typeface="Segoe UI" panose="020B0502040204020203" pitchFamily="34" charset="0"/>
              </a:rPr>
              <a:t>Battle of the </a:t>
            </a:r>
            <a:r>
              <a:rPr lang="en-US" sz="3200" dirty="0" err="1" smtClean="0">
                <a:solidFill>
                  <a:schemeClr val="tx1"/>
                </a:solidFill>
                <a:cs typeface="Segoe UI" panose="020B0502040204020203" pitchFamily="34" charset="0"/>
              </a:rPr>
              <a:t>Neighbourhoods</a:t>
            </a:r>
            <a:endParaRPr lang="en-US" sz="3200" dirty="0">
              <a:solidFill>
                <a:schemeClr val="tx1"/>
              </a:solidFill>
              <a:cs typeface="Segoe UI" panose="020B0502040204020203" pitchFamily="34" charset="0"/>
            </a:endParaRPr>
          </a:p>
        </p:txBody>
      </p:sp>
      <p:sp>
        <p:nvSpPr>
          <p:cNvPr id="4" name="Slide Number Placeholder 3" hidden="1">
            <a:extLst>
              <a:ext uri="{FF2B5EF4-FFF2-40B4-BE49-F238E27FC236}">
                <a16:creationId xmlns:a16="http://schemas.microsoft.com/office/drawing/2014/main" id="{192D9B22-CA63-4CDB-8957-40947F45B732}"/>
              </a:ext>
            </a:extLst>
          </p:cNvPr>
          <p:cNvSpPr>
            <a:spLocks noGrp="1"/>
          </p:cNvSpPr>
          <p:nvPr>
            <p:ph type="sldNum" sz="quarter" idx="12"/>
          </p:nvPr>
        </p:nvSpPr>
        <p:spPr/>
        <p:txBody>
          <a:bodyPr/>
          <a:lstStyle/>
          <a:p>
            <a:fld id="{7AAC19ED-7CFA-4AF2-BE7E-6017F4B12C94}" type="slidenum">
              <a:rPr lang="en-US" smtClean="0"/>
              <a:t>1</a:t>
            </a:fld>
            <a:endParaRPr lang="en-US" dirty="0"/>
          </a:p>
        </p:txBody>
      </p:sp>
      <p:grpSp>
        <p:nvGrpSpPr>
          <p:cNvPr id="6" name="Group 5">
            <a:extLst>
              <a:ext uri="{FF2B5EF4-FFF2-40B4-BE49-F238E27FC236}">
                <a16:creationId xmlns:a16="http://schemas.microsoft.com/office/drawing/2014/main" id="{698C1723-6BE3-4292-90F2-43C7A22F5038}"/>
              </a:ext>
              <a:ext uri="{C183D7F6-B498-43B3-948B-1728B52AA6E4}">
                <adec:decorative xmlns="" xmlns:adec="http://schemas.microsoft.com/office/drawing/2017/decorative" val="1"/>
              </a:ext>
            </a:extLst>
          </p:cNvPr>
          <p:cNvGrpSpPr/>
          <p:nvPr/>
        </p:nvGrpSpPr>
        <p:grpSpPr bwMode="white">
          <a:xfrm>
            <a:off x="2407627" y="1184031"/>
            <a:ext cx="7376746" cy="4149970"/>
            <a:chOff x="2989385" y="1679331"/>
            <a:chExt cx="7376746" cy="2681654"/>
          </a:xfrm>
        </p:grpSpPr>
        <p:cxnSp>
          <p:nvCxnSpPr>
            <p:cNvPr id="7" name="Straight Connector 6">
              <a:extLst>
                <a:ext uri="{FF2B5EF4-FFF2-40B4-BE49-F238E27FC236}">
                  <a16:creationId xmlns:a16="http://schemas.microsoft.com/office/drawing/2014/main" id="{EFF9A4E4-33FF-4BA5-9A1C-6E8B73621BEB}"/>
                </a:ext>
              </a:extLst>
            </p:cNvPr>
            <p:cNvCxnSpPr/>
            <p:nvPr/>
          </p:nvCxnSpPr>
          <p:spPr bwMode="white">
            <a:xfrm>
              <a:off x="2989385" y="1679331"/>
              <a:ext cx="737674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9168D7F-9049-4135-9731-02DB8D3CD4C9}"/>
                </a:ext>
              </a:extLst>
            </p:cNvPr>
            <p:cNvCxnSpPr/>
            <p:nvPr/>
          </p:nvCxnSpPr>
          <p:spPr bwMode="white">
            <a:xfrm>
              <a:off x="10366130" y="1688123"/>
              <a:ext cx="0" cy="267286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A19D412-8FFA-4958-A76C-EB9E1F690AD9}"/>
                </a:ext>
              </a:extLst>
            </p:cNvPr>
            <p:cNvCxnSpPr/>
            <p:nvPr/>
          </p:nvCxnSpPr>
          <p:spPr bwMode="white">
            <a:xfrm>
              <a:off x="2989385" y="1679331"/>
              <a:ext cx="0" cy="2674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85B0E36-8696-452F-958E-984FBF104D99}"/>
                </a:ext>
              </a:extLst>
            </p:cNvPr>
            <p:cNvCxnSpPr/>
            <p:nvPr/>
          </p:nvCxnSpPr>
          <p:spPr bwMode="white">
            <a:xfrm>
              <a:off x="2989385" y="4354131"/>
              <a:ext cx="174087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F49821-5888-450B-ABA1-D4D7B73EC2AB}"/>
                </a:ext>
              </a:extLst>
            </p:cNvPr>
            <p:cNvCxnSpPr/>
            <p:nvPr/>
          </p:nvCxnSpPr>
          <p:spPr bwMode="white">
            <a:xfrm>
              <a:off x="8625254" y="4360985"/>
              <a:ext cx="174087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2557516962"/>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322695" y="653614"/>
            <a:ext cx="5505450" cy="5896056"/>
          </a:xfrm>
        </p:spPr>
        <p:txBody>
          <a:bodyPr>
            <a:normAutofit fontScale="62500" lnSpcReduction="20000"/>
          </a:bodyPr>
          <a:lstStyle/>
          <a:p>
            <a:pPr marL="0" indent="0">
              <a:buNone/>
            </a:pPr>
            <a:r>
              <a:rPr lang="en-US" sz="3800" b="1" dirty="0" smtClean="0"/>
              <a:t>Cluster Analysis</a:t>
            </a:r>
          </a:p>
          <a:p>
            <a:pPr marL="0" indent="0">
              <a:buNone/>
            </a:pPr>
            <a:endParaRPr lang="en-US" sz="3800" b="1" dirty="0" smtClean="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endParaRPr lang="en-US" dirty="0" smtClean="0"/>
          </a:p>
          <a:p>
            <a:pPr marL="0" indent="0">
              <a:buNone/>
            </a:pPr>
            <a:endParaRPr lang="en-US" dirty="0"/>
          </a:p>
          <a:p>
            <a:pPr marL="0" indent="0">
              <a:buNone/>
            </a:pPr>
            <a:r>
              <a:rPr lang="en-US" dirty="0" smtClean="0"/>
              <a:t>Post </a:t>
            </a:r>
            <a:r>
              <a:rPr lang="en-US" dirty="0"/>
              <a:t>using </a:t>
            </a:r>
            <a:r>
              <a:rPr lang="en-US" dirty="0" err="1"/>
              <a:t>kmeans</a:t>
            </a:r>
            <a:r>
              <a:rPr lang="en-US" dirty="0"/>
              <a:t>, we generate our output visually. On analysis of the 5 clusters venues cluster 2 (light blue) seems to be the best neighborhoods for restaurant. The circled area shows the highest concentration of </a:t>
            </a:r>
            <a:r>
              <a:rPr lang="en-US" dirty="0" smtClean="0"/>
              <a:t>neighborhoods</a:t>
            </a:r>
            <a:endParaRPr lang="en-US" b="1" dirty="0"/>
          </a:p>
        </p:txBody>
      </p:sp>
      <p:sp>
        <p:nvSpPr>
          <p:cNvPr id="4" name="Title 1">
            <a:extLst>
              <a:ext uri="{FF2B5EF4-FFF2-40B4-BE49-F238E27FC236}">
                <a16:creationId xmlns:a16="http://schemas.microsoft.com/office/drawing/2014/main" id="{CCB86D27-68F1-47B9-A6E0-2CEAFAEB2F41}"/>
              </a:ext>
            </a:extLst>
          </p:cNvPr>
          <p:cNvSpPr txBox="1">
            <a:spLocks/>
          </p:cNvSpPr>
          <p:nvPr/>
        </p:nvSpPr>
        <p:spPr>
          <a:xfrm>
            <a:off x="282270" y="1035861"/>
            <a:ext cx="4685612" cy="2278772"/>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0" kern="1200" baseline="0">
                <a:solidFill>
                  <a:schemeClr val="tx1">
                    <a:lumMod val="85000"/>
                    <a:lumOff val="15000"/>
                  </a:schemeClr>
                </a:solidFill>
                <a:latin typeface="+mj-lt"/>
                <a:ea typeface="+mj-ea"/>
                <a:cs typeface="+mj-cs"/>
              </a:defRPr>
            </a:lvl1pPr>
          </a:lstStyle>
          <a:p>
            <a:pPr algn="ctr"/>
            <a:r>
              <a:rPr lang="en-US" smtClean="0"/>
              <a:t>METHODOLOGY</a:t>
            </a:r>
            <a:endParaRPr lang="en-US" dirty="0"/>
          </a:p>
        </p:txBody>
      </p:sp>
      <p:sp>
        <p:nvSpPr>
          <p:cNvPr id="5" name="Rectangle: Rounded Corners 11">
            <a:extLst>
              <a:ext uri="{FF2B5EF4-FFF2-40B4-BE49-F238E27FC236}">
                <a16:creationId xmlns:a16="http://schemas.microsoft.com/office/drawing/2014/main" id="{7D2A6366-FF6C-47F2-B842-B9F516ACC77F}"/>
              </a:ext>
              <a:ext uri="{C183D7F6-B498-43B3-948B-1728B52AA6E4}">
                <adec:decorative xmlns="" xmlns:adec="http://schemas.microsoft.com/office/drawing/2017/decorative" val="1"/>
              </a:ext>
            </a:extLst>
          </p:cNvPr>
          <p:cNvSpPr/>
          <p:nvPr/>
        </p:nvSpPr>
        <p:spPr>
          <a:xfrm>
            <a:off x="685800" y="2764629"/>
            <a:ext cx="3833906" cy="2611038"/>
          </a:xfrm>
          <a:prstGeom prst="roundRect">
            <a:avLst>
              <a:gd name="adj" fmla="val 50000"/>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2" descr="Data Png &amp; Free Data.png Transparent Images #67666 - PNG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336" y="2340070"/>
            <a:ext cx="3610385" cy="3035597"/>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6"/>
          <p:cNvPicPr/>
          <p:nvPr/>
        </p:nvPicPr>
        <p:blipFill>
          <a:blip r:embed="rId3">
            <a:extLst>
              <a:ext uri="{28A0092B-C50C-407E-A947-70E740481C1C}">
                <a14:useLocalDpi xmlns:a14="http://schemas.microsoft.com/office/drawing/2010/main" val="0"/>
              </a:ext>
            </a:extLst>
          </a:blip>
          <a:srcRect/>
          <a:stretch>
            <a:fillRect/>
          </a:stretch>
        </p:blipFill>
        <p:spPr bwMode="auto">
          <a:xfrm>
            <a:off x="6106477" y="1366679"/>
            <a:ext cx="5937885" cy="3408045"/>
          </a:xfrm>
          <a:prstGeom prst="rect">
            <a:avLst/>
          </a:prstGeom>
          <a:noFill/>
          <a:ln>
            <a:noFill/>
          </a:ln>
        </p:spPr>
      </p:pic>
    </p:spTree>
    <p:extLst>
      <p:ext uri="{BB962C8B-B14F-4D97-AF65-F5344CB8AC3E}">
        <p14:creationId xmlns:p14="http://schemas.microsoft.com/office/powerpoint/2010/main" val="403244546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5718011" y="358754"/>
            <a:ext cx="5505450" cy="3962631"/>
          </a:xfrm>
        </p:spPr>
        <p:txBody>
          <a:bodyPr>
            <a:normAutofit/>
          </a:bodyPr>
          <a:lstStyle/>
          <a:p>
            <a:pPr marL="0" indent="0">
              <a:buNone/>
            </a:pPr>
            <a:r>
              <a:rPr lang="en-US" b="1" dirty="0"/>
              <a:t>Drilling down to Existing Japanese Restaurants</a:t>
            </a:r>
          </a:p>
          <a:p>
            <a:r>
              <a:rPr lang="en-US" sz="1600" dirty="0"/>
              <a:t>Picking out only cluster 2, we delve further into where existing restaurants are </a:t>
            </a:r>
            <a:r>
              <a:rPr lang="en-US" sz="1600" dirty="0" smtClean="0"/>
              <a:t>present</a:t>
            </a:r>
          </a:p>
          <a:p>
            <a:r>
              <a:rPr lang="en-US" sz="1600" dirty="0"/>
              <a:t>The blue points show existing Japanese / Sushi Restaurants in Cluster 2. </a:t>
            </a:r>
          </a:p>
          <a:p>
            <a:r>
              <a:rPr lang="en-US" sz="1600" dirty="0"/>
              <a:t>Green points are cluster 2 neighborhoods without Japanese Restaurants.</a:t>
            </a:r>
          </a:p>
          <a:p>
            <a:endParaRPr lang="en-US" b="1" dirty="0"/>
          </a:p>
        </p:txBody>
      </p:sp>
      <p:sp>
        <p:nvSpPr>
          <p:cNvPr id="4" name="Title 1">
            <a:extLst>
              <a:ext uri="{FF2B5EF4-FFF2-40B4-BE49-F238E27FC236}">
                <a16:creationId xmlns:a16="http://schemas.microsoft.com/office/drawing/2014/main" id="{CCB86D27-68F1-47B9-A6E0-2CEAFAEB2F41}"/>
              </a:ext>
            </a:extLst>
          </p:cNvPr>
          <p:cNvSpPr txBox="1">
            <a:spLocks/>
          </p:cNvSpPr>
          <p:nvPr/>
        </p:nvSpPr>
        <p:spPr>
          <a:xfrm>
            <a:off x="282270" y="1035861"/>
            <a:ext cx="4685612" cy="2278772"/>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0" kern="1200" baseline="0">
                <a:solidFill>
                  <a:schemeClr val="tx1">
                    <a:lumMod val="85000"/>
                    <a:lumOff val="15000"/>
                  </a:schemeClr>
                </a:solidFill>
                <a:latin typeface="+mj-lt"/>
                <a:ea typeface="+mj-ea"/>
                <a:cs typeface="+mj-cs"/>
              </a:defRPr>
            </a:lvl1pPr>
          </a:lstStyle>
          <a:p>
            <a:pPr algn="ctr"/>
            <a:r>
              <a:rPr lang="en-US" smtClean="0"/>
              <a:t>METHODOLOGY</a:t>
            </a:r>
            <a:endParaRPr lang="en-US" dirty="0"/>
          </a:p>
        </p:txBody>
      </p:sp>
      <p:sp>
        <p:nvSpPr>
          <p:cNvPr id="5" name="Rectangle: Rounded Corners 11">
            <a:extLst>
              <a:ext uri="{FF2B5EF4-FFF2-40B4-BE49-F238E27FC236}">
                <a16:creationId xmlns:a16="http://schemas.microsoft.com/office/drawing/2014/main" id="{7D2A6366-FF6C-47F2-B842-B9F516ACC77F}"/>
              </a:ext>
              <a:ext uri="{C183D7F6-B498-43B3-948B-1728B52AA6E4}">
                <adec:decorative xmlns="" xmlns:adec="http://schemas.microsoft.com/office/drawing/2017/decorative" val="1"/>
              </a:ext>
            </a:extLst>
          </p:cNvPr>
          <p:cNvSpPr/>
          <p:nvPr/>
        </p:nvSpPr>
        <p:spPr>
          <a:xfrm>
            <a:off x="685800" y="2764629"/>
            <a:ext cx="3833906" cy="2611038"/>
          </a:xfrm>
          <a:prstGeom prst="roundRect">
            <a:avLst>
              <a:gd name="adj" fmla="val 50000"/>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2" descr="Data Png &amp; Free Data.png Transparent Images #67666 - PNG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336" y="2340070"/>
            <a:ext cx="3610385" cy="3035597"/>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p:nvPr/>
        </p:nvPicPr>
        <p:blipFill>
          <a:blip r:embed="rId3">
            <a:extLst>
              <a:ext uri="{28A0092B-C50C-407E-A947-70E740481C1C}">
                <a14:useLocalDpi xmlns:a14="http://schemas.microsoft.com/office/drawing/2010/main" val="0"/>
              </a:ext>
            </a:extLst>
          </a:blip>
          <a:srcRect/>
          <a:stretch>
            <a:fillRect/>
          </a:stretch>
        </p:blipFill>
        <p:spPr bwMode="auto">
          <a:xfrm>
            <a:off x="6061587" y="3533140"/>
            <a:ext cx="5717058" cy="3059389"/>
          </a:xfrm>
          <a:prstGeom prst="rect">
            <a:avLst/>
          </a:prstGeom>
          <a:noFill/>
          <a:ln>
            <a:noFill/>
          </a:ln>
        </p:spPr>
      </p:pic>
    </p:spTree>
    <p:extLst>
      <p:ext uri="{BB962C8B-B14F-4D97-AF65-F5344CB8AC3E}">
        <p14:creationId xmlns:p14="http://schemas.microsoft.com/office/powerpoint/2010/main" val="186544348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C1445F58-7953-47AD-917A-485216F77D95}"/>
              </a:ext>
            </a:extLst>
          </p:cNvPr>
          <p:cNvSpPr>
            <a:spLocks noGrp="1"/>
          </p:cNvSpPr>
          <p:nvPr>
            <p:ph sz="quarter" idx="13"/>
          </p:nvPr>
        </p:nvSpPr>
        <p:spPr>
          <a:xfrm>
            <a:off x="468233" y="1479082"/>
            <a:ext cx="5746376" cy="5223072"/>
          </a:xfrm>
        </p:spPr>
        <p:txBody>
          <a:bodyPr>
            <a:normAutofit/>
          </a:bodyPr>
          <a:lstStyle/>
          <a:p>
            <a:r>
              <a:rPr lang="en-US" dirty="0"/>
              <a:t>The K means clustering clearly shows Cluster 2 has being the main cluster for restaurants. The South East corner of the Grid has a particular density around restaurants making it a good choice for your new restaurant.</a:t>
            </a:r>
          </a:p>
          <a:p>
            <a:r>
              <a:rPr lang="en-US" dirty="0"/>
              <a:t>However looking at the distribution of existing Japanese Restaurants in the grid we can visually see that there are already a plethora of Japanese restaurants in this area which would be unnecessary competition</a:t>
            </a:r>
            <a:r>
              <a:rPr lang="en-US" dirty="0" smtClean="0"/>
              <a:t>.	</a:t>
            </a:r>
          </a:p>
        </p:txBody>
      </p:sp>
      <p:sp>
        <p:nvSpPr>
          <p:cNvPr id="5" name="Title 4">
            <a:extLst>
              <a:ext uri="{FF2B5EF4-FFF2-40B4-BE49-F238E27FC236}">
                <a16:creationId xmlns:a16="http://schemas.microsoft.com/office/drawing/2014/main" id="{8C3C117A-FBCE-4093-AA60-E0B1FCBAFCF6}"/>
              </a:ext>
            </a:extLst>
          </p:cNvPr>
          <p:cNvSpPr>
            <a:spLocks noGrp="1"/>
          </p:cNvSpPr>
          <p:nvPr>
            <p:ph type="title"/>
          </p:nvPr>
        </p:nvSpPr>
        <p:spPr bwMode="ltGray"/>
        <p:txBody>
          <a:bodyPr>
            <a:normAutofit/>
          </a:bodyPr>
          <a:lstStyle/>
          <a:p>
            <a:r>
              <a:rPr lang="en-US" sz="4000" dirty="0" smtClean="0"/>
              <a:t>RECOMMENDATION</a:t>
            </a:r>
            <a:endParaRPr lang="en-US" sz="4000" dirty="0"/>
          </a:p>
        </p:txBody>
      </p:sp>
      <p:sp>
        <p:nvSpPr>
          <p:cNvPr id="7" name="Rectangle: Rounded Corners 6">
            <a:extLst>
              <a:ext uri="{FF2B5EF4-FFF2-40B4-BE49-F238E27FC236}">
                <a16:creationId xmlns:a16="http://schemas.microsoft.com/office/drawing/2014/main" id="{67E2D39B-E5BA-4353-811F-D83F9A05DF06}"/>
              </a:ext>
              <a:ext uri="{C183D7F6-B498-43B3-948B-1728B52AA6E4}">
                <adec:decorative xmlns="" xmlns:adec="http://schemas.microsoft.com/office/drawing/2017/decorative" val="1"/>
              </a:ext>
            </a:extLst>
          </p:cNvPr>
          <p:cNvSpPr/>
          <p:nvPr/>
        </p:nvSpPr>
        <p:spPr>
          <a:xfrm>
            <a:off x="7620854" y="2301110"/>
            <a:ext cx="3833906" cy="2611038"/>
          </a:xfrm>
          <a:prstGeom prst="roundRect">
            <a:avLst>
              <a:gd name="adj" fmla="val 50000"/>
            </a:avLst>
          </a:prstGeom>
          <a:solidFill>
            <a:schemeClr val="accent1">
              <a:lumMod val="75000"/>
            </a:schemeClr>
          </a:solidFill>
          <a:ln w="571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74" name="Picture 2" descr="Data image png 1 » PNG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4760" y="2301110"/>
            <a:ext cx="3810000" cy="2724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812230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Content Placeholder 5">
            <a:extLst>
              <a:ext uri="{FF2B5EF4-FFF2-40B4-BE49-F238E27FC236}">
                <a16:creationId xmlns:a16="http://schemas.microsoft.com/office/drawing/2014/main" id="{C1445F58-7953-47AD-917A-485216F77D95}"/>
              </a:ext>
            </a:extLst>
          </p:cNvPr>
          <p:cNvSpPr>
            <a:spLocks noGrp="1"/>
          </p:cNvSpPr>
          <p:nvPr>
            <p:ph sz="quarter" idx="13"/>
          </p:nvPr>
        </p:nvSpPr>
        <p:spPr>
          <a:xfrm>
            <a:off x="202762" y="280278"/>
            <a:ext cx="5746376" cy="5223072"/>
          </a:xfrm>
        </p:spPr>
        <p:txBody>
          <a:bodyPr>
            <a:normAutofit/>
          </a:bodyPr>
          <a:lstStyle/>
          <a:p>
            <a:r>
              <a:rPr lang="en-US" dirty="0"/>
              <a:t>Neighborhoods in the marked areas may have a better bet as they are also popular for restaurants and there will be a lack of competition with other Japanese outlets.</a:t>
            </a:r>
            <a:endParaRPr lang="en-US" sz="2400" dirty="0"/>
          </a:p>
          <a:p>
            <a:pPr lvl="1"/>
            <a:r>
              <a:rPr lang="en-US" dirty="0"/>
              <a:t>These areas are also sufficiently close the neighborhoods where cluster 2 is dense and popular for restaurants</a:t>
            </a:r>
            <a:endParaRPr lang="en-US" sz="2000" dirty="0"/>
          </a:p>
          <a:p>
            <a:pPr lvl="1"/>
            <a:r>
              <a:rPr lang="en-US" dirty="0"/>
              <a:t>Being more West may also make your restaurant first choice for the entire western part of West Toronto as it will be one of the closest to them.</a:t>
            </a:r>
            <a:endParaRPr lang="en-US" sz="2000" dirty="0"/>
          </a:p>
        </p:txBody>
      </p:sp>
      <p:sp>
        <p:nvSpPr>
          <p:cNvPr id="5" name="Title 4">
            <a:extLst>
              <a:ext uri="{FF2B5EF4-FFF2-40B4-BE49-F238E27FC236}">
                <a16:creationId xmlns:a16="http://schemas.microsoft.com/office/drawing/2014/main" id="{8C3C117A-FBCE-4093-AA60-E0B1FCBAFCF6}"/>
              </a:ext>
            </a:extLst>
          </p:cNvPr>
          <p:cNvSpPr>
            <a:spLocks noGrp="1"/>
          </p:cNvSpPr>
          <p:nvPr>
            <p:ph type="title"/>
          </p:nvPr>
        </p:nvSpPr>
        <p:spPr bwMode="ltGray"/>
        <p:txBody>
          <a:bodyPr>
            <a:normAutofit/>
          </a:bodyPr>
          <a:lstStyle/>
          <a:p>
            <a:r>
              <a:rPr lang="en-US" sz="4000" dirty="0" smtClean="0"/>
              <a:t>RECOMMENDATION</a:t>
            </a:r>
            <a:endParaRPr lang="en-US" sz="4000" dirty="0"/>
          </a:p>
        </p:txBody>
      </p:sp>
      <p:sp>
        <p:nvSpPr>
          <p:cNvPr id="7" name="Rectangle: Rounded Corners 6">
            <a:extLst>
              <a:ext uri="{FF2B5EF4-FFF2-40B4-BE49-F238E27FC236}">
                <a16:creationId xmlns:a16="http://schemas.microsoft.com/office/drawing/2014/main" id="{67E2D39B-E5BA-4353-811F-D83F9A05DF06}"/>
              </a:ext>
              <a:ext uri="{C183D7F6-B498-43B3-948B-1728B52AA6E4}">
                <adec:decorative xmlns="" xmlns:adec="http://schemas.microsoft.com/office/drawing/2017/decorative" val="1"/>
              </a:ext>
            </a:extLst>
          </p:cNvPr>
          <p:cNvSpPr/>
          <p:nvPr/>
        </p:nvSpPr>
        <p:spPr>
          <a:xfrm>
            <a:off x="7620854" y="2301110"/>
            <a:ext cx="3833906" cy="2611038"/>
          </a:xfrm>
          <a:prstGeom prst="roundRect">
            <a:avLst>
              <a:gd name="adj" fmla="val 50000"/>
            </a:avLst>
          </a:prstGeom>
          <a:solidFill>
            <a:schemeClr val="accent1">
              <a:lumMod val="75000"/>
            </a:schemeClr>
          </a:solidFill>
          <a:ln w="571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74" name="Picture 2" descr="Data image png 1 » PNG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4760" y="2301110"/>
            <a:ext cx="3810000" cy="2724151"/>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7"/>
          <p:cNvPicPr/>
          <p:nvPr/>
        </p:nvPicPr>
        <p:blipFill>
          <a:blip r:embed="rId3">
            <a:extLst>
              <a:ext uri="{28A0092B-C50C-407E-A947-70E740481C1C}">
                <a14:useLocalDpi xmlns:a14="http://schemas.microsoft.com/office/drawing/2010/main" val="0"/>
              </a:ext>
            </a:extLst>
          </a:blip>
          <a:srcRect/>
          <a:stretch>
            <a:fillRect/>
          </a:stretch>
        </p:blipFill>
        <p:spPr bwMode="auto">
          <a:xfrm>
            <a:off x="619431" y="4061392"/>
            <a:ext cx="5121279" cy="2604880"/>
          </a:xfrm>
          <a:prstGeom prst="rect">
            <a:avLst/>
          </a:prstGeom>
          <a:noFill/>
          <a:ln>
            <a:noFill/>
          </a:ln>
        </p:spPr>
      </p:pic>
    </p:spTree>
    <p:extLst>
      <p:ext uri="{BB962C8B-B14F-4D97-AF65-F5344CB8AC3E}">
        <p14:creationId xmlns:p14="http://schemas.microsoft.com/office/powerpoint/2010/main" val="180879040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descr="Teacher">
            <a:extLst>
              <a:ext uri="{FF2B5EF4-FFF2-40B4-BE49-F238E27FC236}">
                <a16:creationId xmlns:a16="http://schemas.microsoft.com/office/drawing/2014/main" id="{55999741-3CB0-4E9F-9B1F-47F7BDC2DBF8}"/>
              </a:ext>
            </a:extLst>
          </p:cNvPr>
          <p:cNvPicPr>
            <a:picLocks noChangeAspect="1"/>
          </p:cNvPicPr>
          <p:nvPr/>
        </p:nvPicPr>
        <p:blipFill>
          <a:blip r:embed="rId2">
            <a:extLst>
              <a:ext uri="{BEBA8EAE-BF5A-486C-A8C5-ECC9F3942E4B}">
                <a14:imgProps xmlns:a14="http://schemas.microsoft.com/office/drawing/2010/main">
                  <a14:imgLayer r:embed="rId3">
                    <a14:imgEffect>
                      <a14:brightnessContrast bright="-40000" contrast="40000"/>
                    </a14:imgEffect>
                  </a14:imgLayer>
                </a14:imgProps>
              </a:ext>
              <a:ext uri="{28A0092B-C50C-407E-A947-70E740481C1C}">
                <a14:useLocalDpi xmlns:a14="http://schemas.microsoft.com/office/drawing/2010/main" val="0"/>
              </a:ext>
            </a:extLst>
          </a:blip>
          <a:stretch>
            <a:fillRect/>
          </a:stretch>
        </p:blipFill>
        <p:spPr>
          <a:xfrm>
            <a:off x="-9476" y="0"/>
            <a:ext cx="12240000" cy="6906641"/>
          </a:xfrm>
          <a:prstGeom prst="rect">
            <a:avLst/>
          </a:prstGeom>
        </p:spPr>
      </p:pic>
      <p:sp>
        <p:nvSpPr>
          <p:cNvPr id="2" name="Title 1">
            <a:extLst>
              <a:ext uri="{FF2B5EF4-FFF2-40B4-BE49-F238E27FC236}">
                <a16:creationId xmlns:a16="http://schemas.microsoft.com/office/drawing/2014/main" id="{C478B3CD-9828-4280-95EC-5F9D73400FF8}"/>
              </a:ext>
            </a:extLst>
          </p:cNvPr>
          <p:cNvSpPr>
            <a:spLocks noGrp="1"/>
          </p:cNvSpPr>
          <p:nvPr>
            <p:ph type="ctrTitle"/>
          </p:nvPr>
        </p:nvSpPr>
        <p:spPr bwMode="white"/>
        <p:txBody>
          <a:bodyPr/>
          <a:lstStyle/>
          <a:p>
            <a:r>
              <a:rPr lang="en-US" sz="8000" dirty="0" smtClean="0">
                <a:solidFill>
                  <a:schemeClr val="tx1"/>
                </a:solidFill>
              </a:rPr>
              <a:t>THANK </a:t>
            </a:r>
            <a:r>
              <a:rPr lang="en-US" sz="8000" dirty="0" smtClean="0">
                <a:solidFill>
                  <a:schemeClr val="accent1"/>
                </a:solidFill>
              </a:rPr>
              <a:t>YOU</a:t>
            </a:r>
            <a:endParaRPr lang="en-US" sz="8000" dirty="0">
              <a:solidFill>
                <a:schemeClr val="accent1"/>
              </a:solidFill>
            </a:endParaRPr>
          </a:p>
        </p:txBody>
      </p:sp>
      <p:sp>
        <p:nvSpPr>
          <p:cNvPr id="4" name="Slide Number Placeholder 3" hidden="1">
            <a:extLst>
              <a:ext uri="{FF2B5EF4-FFF2-40B4-BE49-F238E27FC236}">
                <a16:creationId xmlns:a16="http://schemas.microsoft.com/office/drawing/2014/main" id="{192D9B22-CA63-4CDB-8957-40947F45B732}"/>
              </a:ext>
            </a:extLst>
          </p:cNvPr>
          <p:cNvSpPr>
            <a:spLocks noGrp="1"/>
          </p:cNvSpPr>
          <p:nvPr>
            <p:ph type="sldNum" sz="quarter" idx="12"/>
          </p:nvPr>
        </p:nvSpPr>
        <p:spPr/>
        <p:txBody>
          <a:bodyPr/>
          <a:lstStyle/>
          <a:p>
            <a:fld id="{7AAC19ED-7CFA-4AF2-BE7E-6017F4B12C94}" type="slidenum">
              <a:rPr lang="en-US" smtClean="0"/>
              <a:t>14</a:t>
            </a:fld>
            <a:endParaRPr lang="en-US" dirty="0"/>
          </a:p>
        </p:txBody>
      </p:sp>
      <p:grpSp>
        <p:nvGrpSpPr>
          <p:cNvPr id="6" name="Group 5">
            <a:extLst>
              <a:ext uri="{FF2B5EF4-FFF2-40B4-BE49-F238E27FC236}">
                <a16:creationId xmlns:a16="http://schemas.microsoft.com/office/drawing/2014/main" id="{698C1723-6BE3-4292-90F2-43C7A22F5038}"/>
              </a:ext>
              <a:ext uri="{C183D7F6-B498-43B3-948B-1728B52AA6E4}">
                <adec:decorative xmlns="" xmlns:adec="http://schemas.microsoft.com/office/drawing/2017/decorative" val="1"/>
              </a:ext>
            </a:extLst>
          </p:cNvPr>
          <p:cNvGrpSpPr/>
          <p:nvPr/>
        </p:nvGrpSpPr>
        <p:grpSpPr bwMode="white">
          <a:xfrm>
            <a:off x="2407627" y="1184031"/>
            <a:ext cx="7376746" cy="4149970"/>
            <a:chOff x="2989385" y="1679331"/>
            <a:chExt cx="7376746" cy="2681654"/>
          </a:xfrm>
        </p:grpSpPr>
        <p:cxnSp>
          <p:nvCxnSpPr>
            <p:cNvPr id="7" name="Straight Connector 6">
              <a:extLst>
                <a:ext uri="{FF2B5EF4-FFF2-40B4-BE49-F238E27FC236}">
                  <a16:creationId xmlns:a16="http://schemas.microsoft.com/office/drawing/2014/main" id="{EFF9A4E4-33FF-4BA5-9A1C-6E8B73621BEB}"/>
                </a:ext>
              </a:extLst>
            </p:cNvPr>
            <p:cNvCxnSpPr/>
            <p:nvPr/>
          </p:nvCxnSpPr>
          <p:spPr bwMode="white">
            <a:xfrm>
              <a:off x="2989385" y="1679331"/>
              <a:ext cx="7376746"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8" name="Straight Connector 7">
              <a:extLst>
                <a:ext uri="{FF2B5EF4-FFF2-40B4-BE49-F238E27FC236}">
                  <a16:creationId xmlns:a16="http://schemas.microsoft.com/office/drawing/2014/main" id="{D9168D7F-9049-4135-9731-02DB8D3CD4C9}"/>
                </a:ext>
              </a:extLst>
            </p:cNvPr>
            <p:cNvCxnSpPr/>
            <p:nvPr/>
          </p:nvCxnSpPr>
          <p:spPr bwMode="white">
            <a:xfrm>
              <a:off x="10366130" y="1688123"/>
              <a:ext cx="0" cy="2672862"/>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9" name="Straight Connector 8">
              <a:extLst>
                <a:ext uri="{FF2B5EF4-FFF2-40B4-BE49-F238E27FC236}">
                  <a16:creationId xmlns:a16="http://schemas.microsoft.com/office/drawing/2014/main" id="{0A19D412-8FFA-4958-A76C-EB9E1F690AD9}"/>
                </a:ext>
              </a:extLst>
            </p:cNvPr>
            <p:cNvCxnSpPr/>
            <p:nvPr/>
          </p:nvCxnSpPr>
          <p:spPr bwMode="white">
            <a:xfrm>
              <a:off x="2989385" y="1679331"/>
              <a:ext cx="0" cy="267480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0" name="Straight Connector 9">
              <a:extLst>
                <a:ext uri="{FF2B5EF4-FFF2-40B4-BE49-F238E27FC236}">
                  <a16:creationId xmlns:a16="http://schemas.microsoft.com/office/drawing/2014/main" id="{E85B0E36-8696-452F-958E-984FBF104D99}"/>
                </a:ext>
              </a:extLst>
            </p:cNvPr>
            <p:cNvCxnSpPr/>
            <p:nvPr/>
          </p:nvCxnSpPr>
          <p:spPr bwMode="white">
            <a:xfrm>
              <a:off x="2989385" y="4354131"/>
              <a:ext cx="174087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D3F49821-5888-450B-ABA1-D4D7B73EC2AB}"/>
                </a:ext>
              </a:extLst>
            </p:cNvPr>
            <p:cNvCxnSpPr/>
            <p:nvPr/>
          </p:nvCxnSpPr>
          <p:spPr bwMode="white">
            <a:xfrm>
              <a:off x="8625254" y="4360985"/>
              <a:ext cx="1740877" cy="0"/>
            </a:xfrm>
            <a:prstGeom prst="line">
              <a:avLst/>
            </a:prstGeom>
            <a:ln w="19050">
              <a:solidFill>
                <a:schemeClr val="accent1"/>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72408358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86D27-68F1-47B9-A6E0-2CEAFAEB2F41}"/>
              </a:ext>
            </a:extLst>
          </p:cNvPr>
          <p:cNvSpPr>
            <a:spLocks noGrp="1"/>
          </p:cNvSpPr>
          <p:nvPr>
            <p:ph type="title"/>
          </p:nvPr>
        </p:nvSpPr>
        <p:spPr>
          <a:xfrm>
            <a:off x="678815" y="358646"/>
            <a:ext cx="3833906" cy="2278772"/>
          </a:xfrm>
        </p:spPr>
        <p:txBody>
          <a:bodyPr/>
          <a:lstStyle/>
          <a:p>
            <a:pPr algn="ctr"/>
            <a:r>
              <a:rPr lang="en-US" dirty="0" smtClean="0"/>
              <a:t>BUSINESS</a:t>
            </a:r>
            <a:br>
              <a:rPr lang="en-US" dirty="0" smtClean="0"/>
            </a:br>
            <a:r>
              <a:rPr lang="en-US" dirty="0" smtClean="0"/>
              <a:t>PROBLEM</a:t>
            </a:r>
            <a:endParaRPr lang="en-US" dirty="0"/>
          </a:p>
        </p:txBody>
      </p:sp>
      <p:sp>
        <p:nvSpPr>
          <p:cNvPr id="12" name="Rectangle: Rounded Corners 11">
            <a:extLst>
              <a:ext uri="{FF2B5EF4-FFF2-40B4-BE49-F238E27FC236}">
                <a16:creationId xmlns:a16="http://schemas.microsoft.com/office/drawing/2014/main" id="{7D2A6366-FF6C-47F2-B842-B9F516ACC77F}"/>
              </a:ext>
              <a:ext uri="{C183D7F6-B498-43B3-948B-1728B52AA6E4}">
                <adec:decorative xmlns="" xmlns:adec="http://schemas.microsoft.com/office/drawing/2017/decorative" val="1"/>
              </a:ext>
            </a:extLst>
          </p:cNvPr>
          <p:cNvSpPr/>
          <p:nvPr/>
        </p:nvSpPr>
        <p:spPr>
          <a:xfrm>
            <a:off x="685800" y="2764629"/>
            <a:ext cx="3833906" cy="2611038"/>
          </a:xfrm>
          <a:prstGeom prst="roundRect">
            <a:avLst>
              <a:gd name="adj" fmla="val 50000"/>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4890876D-147F-4718-97A1-D749D03B8512}"/>
              </a:ext>
            </a:extLst>
          </p:cNvPr>
          <p:cNvSpPr>
            <a:spLocks noGrp="1"/>
          </p:cNvSpPr>
          <p:nvPr>
            <p:ph idx="1"/>
          </p:nvPr>
        </p:nvSpPr>
        <p:spPr/>
        <p:txBody>
          <a:bodyPr>
            <a:normAutofit/>
          </a:bodyPr>
          <a:lstStyle/>
          <a:p>
            <a:pPr marL="0" lvl="0" indent="0">
              <a:lnSpc>
                <a:spcPct val="100000"/>
              </a:lnSpc>
              <a:spcAft>
                <a:spcPts val="2400"/>
              </a:spcAft>
              <a:buNone/>
            </a:pPr>
            <a:r>
              <a:rPr lang="en-US" sz="3200" dirty="0" smtClean="0">
                <a:solidFill>
                  <a:prstClr val="black">
                    <a:lumMod val="85000"/>
                    <a:lumOff val="15000"/>
                  </a:prstClr>
                </a:solidFill>
                <a:cs typeface="Segoe UI" panose="020B0502040204020203" pitchFamily="34" charset="0"/>
              </a:rPr>
              <a:t>You are planning to open a Japanese restaurant in the Western half of Toronto City.</a:t>
            </a:r>
          </a:p>
          <a:p>
            <a:pPr marL="0" lvl="0" indent="0">
              <a:lnSpc>
                <a:spcPct val="100000"/>
              </a:lnSpc>
              <a:spcAft>
                <a:spcPts val="2400"/>
              </a:spcAft>
              <a:buNone/>
            </a:pPr>
            <a:r>
              <a:rPr lang="en-US" sz="3200" dirty="0" smtClean="0">
                <a:solidFill>
                  <a:prstClr val="black">
                    <a:lumMod val="85000"/>
                    <a:lumOff val="15000"/>
                  </a:prstClr>
                </a:solidFill>
                <a:cs typeface="Segoe UI" panose="020B0502040204020203" pitchFamily="34" charset="0"/>
              </a:rPr>
              <a:t>Which neighborhoods are your best bets to be successful</a:t>
            </a:r>
            <a:endParaRPr lang="en-US" sz="3200" dirty="0">
              <a:solidFill>
                <a:prstClr val="black">
                  <a:lumMod val="85000"/>
                  <a:lumOff val="15000"/>
                </a:prstClr>
              </a:solidFill>
              <a:cs typeface="Segoe UI" panose="020B0502040204020203" pitchFamily="34" charset="0"/>
            </a:endParaRPr>
          </a:p>
        </p:txBody>
      </p:sp>
      <p:pic>
        <p:nvPicPr>
          <p:cNvPr id="16" name="Picture 15"/>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53961" y="2105056"/>
            <a:ext cx="4464844" cy="3487279"/>
          </a:xfrm>
          <a:prstGeom prst="rect">
            <a:avLst/>
          </a:prstGeom>
        </p:spPr>
      </p:pic>
    </p:spTree>
    <p:extLst>
      <p:ext uri="{BB962C8B-B14F-4D97-AF65-F5344CB8AC3E}">
        <p14:creationId xmlns:p14="http://schemas.microsoft.com/office/powerpoint/2010/main" val="408564204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C9975B72-4581-4DBC-941E-6521DE4DBE6A}"/>
              </a:ext>
              <a:ext uri="{C183D7F6-B498-43B3-948B-1728B52AA6E4}">
                <adec:decorative xmlns="" xmlns:adec="http://schemas.microsoft.com/office/drawing/2017/decorative" val="1"/>
              </a:ext>
            </a:extLst>
          </p:cNvPr>
          <p:cNvSpPr/>
          <p:nvPr/>
        </p:nvSpPr>
        <p:spPr>
          <a:xfrm>
            <a:off x="495643" y="766398"/>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1" name="TextBox 10">
            <a:extLst>
              <a:ext uri="{FF2B5EF4-FFF2-40B4-BE49-F238E27FC236}">
                <a16:creationId xmlns:a16="http://schemas.microsoft.com/office/drawing/2014/main" id="{38514EB5-3483-49AA-8069-F74D82B84A67}"/>
              </a:ext>
            </a:extLst>
          </p:cNvPr>
          <p:cNvSpPr txBox="1"/>
          <p:nvPr/>
        </p:nvSpPr>
        <p:spPr>
          <a:xfrm>
            <a:off x="571652" y="780172"/>
            <a:ext cx="333375" cy="400110"/>
          </a:xfrm>
          <a:prstGeom prst="rect">
            <a:avLst/>
          </a:prstGeom>
          <a:noFill/>
        </p:spPr>
        <p:txBody>
          <a:bodyPr wrap="square" rtlCol="0">
            <a:spAutoFit/>
          </a:bodyPr>
          <a:lstStyle/>
          <a:p>
            <a:r>
              <a:rPr lang="en-US" sz="2000" dirty="0">
                <a:latin typeface="+mj-lt"/>
                <a:cs typeface="Segoe UI Semibold" panose="020B0702040204020203" pitchFamily="34" charset="0"/>
              </a:rPr>
              <a:t>1</a:t>
            </a:r>
          </a:p>
        </p:txBody>
      </p:sp>
      <p:sp>
        <p:nvSpPr>
          <p:cNvPr id="12" name="Oval 11">
            <a:extLst>
              <a:ext uri="{FF2B5EF4-FFF2-40B4-BE49-F238E27FC236}">
                <a16:creationId xmlns:a16="http://schemas.microsoft.com/office/drawing/2014/main" id="{41D35B0B-D4ED-464C-873F-642CBEC70581}"/>
              </a:ext>
              <a:ext uri="{C183D7F6-B498-43B3-948B-1728B52AA6E4}">
                <adec:decorative xmlns="" xmlns:adec="http://schemas.microsoft.com/office/drawing/2017/decorative" val="1"/>
              </a:ext>
            </a:extLst>
          </p:cNvPr>
          <p:cNvSpPr/>
          <p:nvPr/>
        </p:nvSpPr>
        <p:spPr>
          <a:xfrm>
            <a:off x="495643" y="3133310"/>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3" name="TextBox 12">
            <a:extLst>
              <a:ext uri="{FF2B5EF4-FFF2-40B4-BE49-F238E27FC236}">
                <a16:creationId xmlns:a16="http://schemas.microsoft.com/office/drawing/2014/main" id="{1415C840-04E8-4B3B-A920-8B11BE41875C}"/>
              </a:ext>
            </a:extLst>
          </p:cNvPr>
          <p:cNvSpPr txBox="1"/>
          <p:nvPr/>
        </p:nvSpPr>
        <p:spPr>
          <a:xfrm>
            <a:off x="562860" y="3156609"/>
            <a:ext cx="333375" cy="400110"/>
          </a:xfrm>
          <a:prstGeom prst="rect">
            <a:avLst/>
          </a:prstGeom>
          <a:noFill/>
        </p:spPr>
        <p:txBody>
          <a:bodyPr wrap="square" rtlCol="0">
            <a:spAutoFit/>
          </a:bodyPr>
          <a:lstStyle/>
          <a:p>
            <a:r>
              <a:rPr lang="en-US" sz="2000" dirty="0">
                <a:latin typeface="+mj-lt"/>
                <a:cs typeface="Segoe UI Semibold" panose="020B0702040204020203" pitchFamily="34" charset="0"/>
              </a:rPr>
              <a:t>2</a:t>
            </a:r>
          </a:p>
        </p:txBody>
      </p:sp>
      <p:sp>
        <p:nvSpPr>
          <p:cNvPr id="6" name="Content Placeholder 5">
            <a:extLst>
              <a:ext uri="{FF2B5EF4-FFF2-40B4-BE49-F238E27FC236}">
                <a16:creationId xmlns:a16="http://schemas.microsoft.com/office/drawing/2014/main" id="{C1445F58-7953-47AD-917A-485216F77D95}"/>
              </a:ext>
            </a:extLst>
          </p:cNvPr>
          <p:cNvSpPr>
            <a:spLocks noGrp="1"/>
          </p:cNvSpPr>
          <p:nvPr>
            <p:ph sz="quarter" idx="13"/>
          </p:nvPr>
        </p:nvSpPr>
        <p:spPr/>
        <p:txBody>
          <a:bodyPr>
            <a:normAutofit/>
          </a:bodyPr>
          <a:lstStyle/>
          <a:p>
            <a:pPr marL="0" lvl="0" indent="0">
              <a:lnSpc>
                <a:spcPct val="100000"/>
              </a:lnSpc>
              <a:spcAft>
                <a:spcPts val="2400"/>
              </a:spcAft>
              <a:buNone/>
            </a:pPr>
            <a:r>
              <a:rPr lang="en-US" sz="3000" dirty="0" smtClean="0">
                <a:solidFill>
                  <a:prstClr val="black">
                    <a:lumMod val="85000"/>
                    <a:lumOff val="15000"/>
                  </a:prstClr>
                </a:solidFill>
                <a:cs typeface="Segoe UI" panose="020B0502040204020203" pitchFamily="34" charset="0"/>
              </a:rPr>
              <a:t>Find the best areas to set up restaurants using data about locations (venues) in Toronto West</a:t>
            </a:r>
          </a:p>
          <a:p>
            <a:pPr marL="0" lvl="0" indent="0">
              <a:lnSpc>
                <a:spcPct val="100000"/>
              </a:lnSpc>
              <a:spcAft>
                <a:spcPts val="2400"/>
              </a:spcAft>
              <a:buNone/>
            </a:pPr>
            <a:r>
              <a:rPr lang="en-US" sz="3000" dirty="0" smtClean="0">
                <a:solidFill>
                  <a:prstClr val="black">
                    <a:lumMod val="85000"/>
                    <a:lumOff val="15000"/>
                  </a:prstClr>
                </a:solidFill>
                <a:cs typeface="Segoe UI" panose="020B0502040204020203" pitchFamily="34" charset="0"/>
              </a:rPr>
              <a:t>Further analyze the competition to further drill down on a possible location</a:t>
            </a:r>
            <a:endParaRPr lang="en-US" sz="3000" dirty="0">
              <a:solidFill>
                <a:prstClr val="black">
                  <a:lumMod val="85000"/>
                  <a:lumOff val="15000"/>
                </a:prstClr>
              </a:solidFill>
              <a:cs typeface="Segoe UI" panose="020B0502040204020203" pitchFamily="34" charset="0"/>
            </a:endParaRPr>
          </a:p>
        </p:txBody>
      </p:sp>
      <p:sp>
        <p:nvSpPr>
          <p:cNvPr id="5" name="Title 4">
            <a:extLst>
              <a:ext uri="{FF2B5EF4-FFF2-40B4-BE49-F238E27FC236}">
                <a16:creationId xmlns:a16="http://schemas.microsoft.com/office/drawing/2014/main" id="{8C3C117A-FBCE-4093-AA60-E0B1FCBAFCF6}"/>
              </a:ext>
            </a:extLst>
          </p:cNvPr>
          <p:cNvSpPr>
            <a:spLocks noGrp="1"/>
          </p:cNvSpPr>
          <p:nvPr>
            <p:ph type="title"/>
          </p:nvPr>
        </p:nvSpPr>
        <p:spPr bwMode="ltGray"/>
        <p:txBody>
          <a:bodyPr/>
          <a:lstStyle/>
          <a:p>
            <a:r>
              <a:rPr lang="en-US" dirty="0" smtClean="0"/>
              <a:t>APPROACH</a:t>
            </a:r>
            <a:endParaRPr lang="en-US" dirty="0"/>
          </a:p>
        </p:txBody>
      </p:sp>
      <p:sp>
        <p:nvSpPr>
          <p:cNvPr id="7" name="Rectangle: Rounded Corners 6">
            <a:extLst>
              <a:ext uri="{FF2B5EF4-FFF2-40B4-BE49-F238E27FC236}">
                <a16:creationId xmlns:a16="http://schemas.microsoft.com/office/drawing/2014/main" id="{67E2D39B-E5BA-4353-811F-D83F9A05DF06}"/>
              </a:ext>
              <a:ext uri="{C183D7F6-B498-43B3-948B-1728B52AA6E4}">
                <adec:decorative xmlns="" xmlns:adec="http://schemas.microsoft.com/office/drawing/2017/decorative" val="1"/>
              </a:ext>
            </a:extLst>
          </p:cNvPr>
          <p:cNvSpPr/>
          <p:nvPr/>
        </p:nvSpPr>
        <p:spPr>
          <a:xfrm>
            <a:off x="7620854" y="2301110"/>
            <a:ext cx="3833906" cy="2611038"/>
          </a:xfrm>
          <a:prstGeom prst="roundRect">
            <a:avLst>
              <a:gd name="adj" fmla="val 50000"/>
            </a:avLst>
          </a:prstGeom>
          <a:solidFill>
            <a:schemeClr val="accent1">
              <a:lumMod val="75000"/>
            </a:schemeClr>
          </a:solidFill>
          <a:ln w="571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1026" name="Picture 2" descr="Approach png 5 » PNG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568356" y="2147261"/>
            <a:ext cx="4286250" cy="33718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186796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86D27-68F1-47B9-A6E0-2CEAFAEB2F41}"/>
              </a:ext>
            </a:extLst>
          </p:cNvPr>
          <p:cNvSpPr>
            <a:spLocks noGrp="1"/>
          </p:cNvSpPr>
          <p:nvPr>
            <p:ph type="title"/>
          </p:nvPr>
        </p:nvSpPr>
        <p:spPr>
          <a:xfrm>
            <a:off x="678815" y="358646"/>
            <a:ext cx="3833906" cy="2278772"/>
          </a:xfrm>
        </p:spPr>
        <p:txBody>
          <a:bodyPr/>
          <a:lstStyle/>
          <a:p>
            <a:pPr algn="ctr"/>
            <a:r>
              <a:rPr lang="en-US" dirty="0" smtClean="0"/>
              <a:t>DATA</a:t>
            </a:r>
            <a:br>
              <a:rPr lang="en-US" dirty="0" smtClean="0"/>
            </a:br>
            <a:r>
              <a:rPr lang="en-US" dirty="0" smtClean="0"/>
              <a:t>SOURCES</a:t>
            </a:r>
            <a:endParaRPr lang="en-US" dirty="0"/>
          </a:p>
        </p:txBody>
      </p:sp>
      <p:sp>
        <p:nvSpPr>
          <p:cNvPr id="12" name="Rectangle: Rounded Corners 11">
            <a:extLst>
              <a:ext uri="{FF2B5EF4-FFF2-40B4-BE49-F238E27FC236}">
                <a16:creationId xmlns:a16="http://schemas.microsoft.com/office/drawing/2014/main" id="{7D2A6366-FF6C-47F2-B842-B9F516ACC77F}"/>
              </a:ext>
              <a:ext uri="{C183D7F6-B498-43B3-948B-1728B52AA6E4}">
                <adec:decorative xmlns="" xmlns:adec="http://schemas.microsoft.com/office/drawing/2017/decorative" val="1"/>
              </a:ext>
            </a:extLst>
          </p:cNvPr>
          <p:cNvSpPr/>
          <p:nvPr/>
        </p:nvSpPr>
        <p:spPr>
          <a:xfrm>
            <a:off x="685800" y="2764629"/>
            <a:ext cx="3833906" cy="2611038"/>
          </a:xfrm>
          <a:prstGeom prst="roundRect">
            <a:avLst>
              <a:gd name="adj" fmla="val 50000"/>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3" name="Content Placeholder 2">
            <a:extLst>
              <a:ext uri="{FF2B5EF4-FFF2-40B4-BE49-F238E27FC236}">
                <a16:creationId xmlns:a16="http://schemas.microsoft.com/office/drawing/2014/main" id="{4890876D-147F-4718-97A1-D749D03B8512}"/>
              </a:ext>
            </a:extLst>
          </p:cNvPr>
          <p:cNvSpPr>
            <a:spLocks noGrp="1"/>
          </p:cNvSpPr>
          <p:nvPr>
            <p:ph idx="1"/>
          </p:nvPr>
        </p:nvSpPr>
        <p:spPr>
          <a:xfrm>
            <a:off x="5423043" y="407576"/>
            <a:ext cx="5505450" cy="5896056"/>
          </a:xfrm>
        </p:spPr>
        <p:txBody>
          <a:bodyPr>
            <a:normAutofit/>
          </a:bodyPr>
          <a:lstStyle/>
          <a:p>
            <a:pPr marL="0" lvl="0" indent="0">
              <a:lnSpc>
                <a:spcPct val="100000"/>
              </a:lnSpc>
              <a:spcAft>
                <a:spcPts val="2400"/>
              </a:spcAft>
              <a:buNone/>
            </a:pPr>
            <a:r>
              <a:rPr lang="en-US" sz="3200" dirty="0" smtClean="0">
                <a:solidFill>
                  <a:prstClr val="black">
                    <a:lumMod val="85000"/>
                    <a:lumOff val="15000"/>
                  </a:prstClr>
                </a:solidFill>
                <a:cs typeface="Segoe UI" panose="020B0502040204020203" pitchFamily="34" charset="0"/>
              </a:rPr>
              <a:t>Toronto Postal Codes / Neighborhood data from Wikipedia</a:t>
            </a:r>
          </a:p>
          <a:p>
            <a:pPr marL="0" lvl="0" indent="0">
              <a:lnSpc>
                <a:spcPct val="100000"/>
              </a:lnSpc>
              <a:spcAft>
                <a:spcPts val="2400"/>
              </a:spcAft>
              <a:buNone/>
            </a:pPr>
            <a:r>
              <a:rPr lang="en-US" sz="3200" dirty="0" smtClean="0">
                <a:solidFill>
                  <a:prstClr val="black">
                    <a:lumMod val="85000"/>
                    <a:lumOff val="15000"/>
                  </a:prstClr>
                </a:solidFill>
                <a:cs typeface="Segoe UI" panose="020B0502040204020203" pitchFamily="34" charset="0"/>
              </a:rPr>
              <a:t>Location data from COCL.US</a:t>
            </a:r>
          </a:p>
          <a:p>
            <a:pPr marL="0" lvl="0" indent="0">
              <a:lnSpc>
                <a:spcPct val="100000"/>
              </a:lnSpc>
              <a:spcAft>
                <a:spcPts val="2400"/>
              </a:spcAft>
              <a:buNone/>
            </a:pPr>
            <a:r>
              <a:rPr lang="en-US" sz="3200" dirty="0" smtClean="0">
                <a:solidFill>
                  <a:prstClr val="black">
                    <a:lumMod val="85000"/>
                    <a:lumOff val="15000"/>
                  </a:prstClr>
                </a:solidFill>
                <a:cs typeface="Segoe UI" panose="020B0502040204020203" pitchFamily="34" charset="0"/>
              </a:rPr>
              <a:t>GEOPY Call for coordinates</a:t>
            </a:r>
          </a:p>
          <a:p>
            <a:pPr marL="0" lvl="0" indent="0">
              <a:lnSpc>
                <a:spcPct val="100000"/>
              </a:lnSpc>
              <a:spcAft>
                <a:spcPts val="2400"/>
              </a:spcAft>
              <a:buNone/>
            </a:pPr>
            <a:r>
              <a:rPr lang="en-US" sz="3200" dirty="0" smtClean="0">
                <a:solidFill>
                  <a:prstClr val="black">
                    <a:lumMod val="85000"/>
                    <a:lumOff val="15000"/>
                  </a:prstClr>
                </a:solidFill>
                <a:cs typeface="Segoe UI" panose="020B0502040204020203" pitchFamily="34" charset="0"/>
              </a:rPr>
              <a:t>Venue data via Foursquare API</a:t>
            </a:r>
            <a:endParaRPr lang="en-US" sz="3200" dirty="0">
              <a:solidFill>
                <a:prstClr val="black">
                  <a:lumMod val="85000"/>
                  <a:lumOff val="15000"/>
                </a:prstClr>
              </a:solidFill>
              <a:cs typeface="Segoe UI" panose="020B0502040204020203" pitchFamily="34" charset="0"/>
            </a:endParaRPr>
          </a:p>
        </p:txBody>
      </p:sp>
      <p:pic>
        <p:nvPicPr>
          <p:cNvPr id="2050" name="Picture 2" descr="Data Png &amp; Free Data.png Transparent Images #67666 - PNG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336" y="2340070"/>
            <a:ext cx="3610385" cy="3035597"/>
          </a:xfrm>
          <a:prstGeom prst="rect">
            <a:avLst/>
          </a:prstGeom>
          <a:noFill/>
          <a:extLst>
            <a:ext uri="{909E8E84-426E-40DD-AFC4-6F175D3DCCD1}">
              <a14:hiddenFill xmlns:a14="http://schemas.microsoft.com/office/drawing/2010/main">
                <a:solidFill>
                  <a:srgbClr val="FFFFFF"/>
                </a:solidFill>
              </a14:hiddenFill>
            </a:ext>
          </a:extLst>
        </p:spPr>
      </p:pic>
      <p:sp>
        <p:nvSpPr>
          <p:cNvPr id="6" name="Oval 5">
            <a:extLst>
              <a:ext uri="{FF2B5EF4-FFF2-40B4-BE49-F238E27FC236}">
                <a16:creationId xmlns:a16="http://schemas.microsoft.com/office/drawing/2014/main" id="{C9975B72-4581-4DBC-941E-6521DE4DBE6A}"/>
              </a:ext>
              <a:ext uri="{C183D7F6-B498-43B3-948B-1728B52AA6E4}">
                <adec:decorative xmlns="" xmlns:adec="http://schemas.microsoft.com/office/drawing/2017/decorative" val="1"/>
              </a:ext>
            </a:extLst>
          </p:cNvPr>
          <p:cNvSpPr/>
          <p:nvPr/>
        </p:nvSpPr>
        <p:spPr>
          <a:xfrm>
            <a:off x="11055494" y="958126"/>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7" name="TextBox 6">
            <a:extLst>
              <a:ext uri="{FF2B5EF4-FFF2-40B4-BE49-F238E27FC236}">
                <a16:creationId xmlns:a16="http://schemas.microsoft.com/office/drawing/2014/main" id="{38514EB5-3483-49AA-8069-F74D82B84A67}"/>
              </a:ext>
            </a:extLst>
          </p:cNvPr>
          <p:cNvSpPr txBox="1"/>
          <p:nvPr/>
        </p:nvSpPr>
        <p:spPr>
          <a:xfrm>
            <a:off x="11131503" y="971900"/>
            <a:ext cx="333375" cy="400110"/>
          </a:xfrm>
          <a:prstGeom prst="rect">
            <a:avLst/>
          </a:prstGeom>
          <a:noFill/>
        </p:spPr>
        <p:txBody>
          <a:bodyPr wrap="square" rtlCol="0">
            <a:spAutoFit/>
          </a:bodyPr>
          <a:lstStyle/>
          <a:p>
            <a:r>
              <a:rPr lang="en-US" sz="2000" dirty="0">
                <a:latin typeface="+mj-lt"/>
                <a:cs typeface="Segoe UI Semibold" panose="020B0702040204020203" pitchFamily="34" charset="0"/>
              </a:rPr>
              <a:t>1</a:t>
            </a:r>
          </a:p>
        </p:txBody>
      </p:sp>
      <p:sp>
        <p:nvSpPr>
          <p:cNvPr id="8" name="Oval 7">
            <a:extLst>
              <a:ext uri="{FF2B5EF4-FFF2-40B4-BE49-F238E27FC236}">
                <a16:creationId xmlns:a16="http://schemas.microsoft.com/office/drawing/2014/main" id="{41D35B0B-D4ED-464C-873F-642CBEC70581}"/>
              </a:ext>
              <a:ext uri="{C183D7F6-B498-43B3-948B-1728B52AA6E4}">
                <adec:decorative xmlns="" xmlns:adec="http://schemas.microsoft.com/office/drawing/2017/decorative" val="1"/>
              </a:ext>
            </a:extLst>
          </p:cNvPr>
          <p:cNvSpPr/>
          <p:nvPr/>
        </p:nvSpPr>
        <p:spPr>
          <a:xfrm>
            <a:off x="11055494" y="2891224"/>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9" name="TextBox 8">
            <a:extLst>
              <a:ext uri="{FF2B5EF4-FFF2-40B4-BE49-F238E27FC236}">
                <a16:creationId xmlns:a16="http://schemas.microsoft.com/office/drawing/2014/main" id="{1415C840-04E8-4B3B-A920-8B11BE41875C}"/>
              </a:ext>
            </a:extLst>
          </p:cNvPr>
          <p:cNvSpPr txBox="1"/>
          <p:nvPr/>
        </p:nvSpPr>
        <p:spPr>
          <a:xfrm>
            <a:off x="11122711" y="2914523"/>
            <a:ext cx="333375" cy="400110"/>
          </a:xfrm>
          <a:prstGeom prst="rect">
            <a:avLst/>
          </a:prstGeom>
          <a:noFill/>
        </p:spPr>
        <p:txBody>
          <a:bodyPr wrap="square" rtlCol="0">
            <a:spAutoFit/>
          </a:bodyPr>
          <a:lstStyle/>
          <a:p>
            <a:r>
              <a:rPr lang="en-US" sz="2000" dirty="0">
                <a:latin typeface="+mj-lt"/>
                <a:cs typeface="Segoe UI Semibold" panose="020B0702040204020203" pitchFamily="34" charset="0"/>
              </a:rPr>
              <a:t>2</a:t>
            </a:r>
          </a:p>
        </p:txBody>
      </p:sp>
      <p:sp>
        <p:nvSpPr>
          <p:cNvPr id="10" name="Oval 9">
            <a:extLst>
              <a:ext uri="{FF2B5EF4-FFF2-40B4-BE49-F238E27FC236}">
                <a16:creationId xmlns:a16="http://schemas.microsoft.com/office/drawing/2014/main" id="{87375A3E-5AEC-448F-857F-931E05CDE69B}"/>
              </a:ext>
              <a:ext uri="{C183D7F6-B498-43B3-948B-1728B52AA6E4}">
                <adec:decorative xmlns="" xmlns:adec="http://schemas.microsoft.com/office/drawing/2017/decorative" val="1"/>
              </a:ext>
            </a:extLst>
          </p:cNvPr>
          <p:cNvSpPr/>
          <p:nvPr/>
        </p:nvSpPr>
        <p:spPr>
          <a:xfrm>
            <a:off x="11055494" y="3891273"/>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1" name="TextBox 10">
            <a:extLst>
              <a:ext uri="{FF2B5EF4-FFF2-40B4-BE49-F238E27FC236}">
                <a16:creationId xmlns:a16="http://schemas.microsoft.com/office/drawing/2014/main" id="{3C96C1C0-BDE5-4837-A952-08C154405894}"/>
              </a:ext>
            </a:extLst>
          </p:cNvPr>
          <p:cNvSpPr txBox="1"/>
          <p:nvPr/>
        </p:nvSpPr>
        <p:spPr>
          <a:xfrm>
            <a:off x="11132236" y="3923364"/>
            <a:ext cx="333375" cy="400110"/>
          </a:xfrm>
          <a:prstGeom prst="rect">
            <a:avLst/>
          </a:prstGeom>
          <a:noFill/>
        </p:spPr>
        <p:txBody>
          <a:bodyPr wrap="square" rtlCol="0">
            <a:spAutoFit/>
          </a:bodyPr>
          <a:lstStyle/>
          <a:p>
            <a:r>
              <a:rPr lang="en-US" sz="2000" dirty="0">
                <a:latin typeface="+mj-lt"/>
                <a:cs typeface="Segoe UI Semibold" panose="020B0702040204020203" pitchFamily="34" charset="0"/>
              </a:rPr>
              <a:t>3</a:t>
            </a:r>
          </a:p>
        </p:txBody>
      </p:sp>
      <p:sp>
        <p:nvSpPr>
          <p:cNvPr id="13" name="Oval 12">
            <a:extLst>
              <a:ext uri="{FF2B5EF4-FFF2-40B4-BE49-F238E27FC236}">
                <a16:creationId xmlns:a16="http://schemas.microsoft.com/office/drawing/2014/main" id="{404EE672-043B-4A9C-9B4F-61AC099E5B5B}"/>
              </a:ext>
              <a:ext uri="{C183D7F6-B498-43B3-948B-1728B52AA6E4}">
                <adec:decorative xmlns="" xmlns:adec="http://schemas.microsoft.com/office/drawing/2017/decorative" val="1"/>
              </a:ext>
            </a:extLst>
          </p:cNvPr>
          <p:cNvSpPr/>
          <p:nvPr/>
        </p:nvSpPr>
        <p:spPr>
          <a:xfrm>
            <a:off x="11055494" y="4769468"/>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4" name="TextBox 13">
            <a:extLst>
              <a:ext uri="{FF2B5EF4-FFF2-40B4-BE49-F238E27FC236}">
                <a16:creationId xmlns:a16="http://schemas.microsoft.com/office/drawing/2014/main" id="{DDA1630E-E52B-4235-9AAF-45C521F86D65}"/>
              </a:ext>
            </a:extLst>
          </p:cNvPr>
          <p:cNvSpPr txBox="1"/>
          <p:nvPr/>
        </p:nvSpPr>
        <p:spPr>
          <a:xfrm>
            <a:off x="11123444" y="4792767"/>
            <a:ext cx="333375" cy="400110"/>
          </a:xfrm>
          <a:prstGeom prst="rect">
            <a:avLst/>
          </a:prstGeom>
          <a:noFill/>
        </p:spPr>
        <p:txBody>
          <a:bodyPr wrap="square" rtlCol="0">
            <a:spAutoFit/>
          </a:bodyPr>
          <a:lstStyle/>
          <a:p>
            <a:r>
              <a:rPr lang="en-US" sz="2000" dirty="0">
                <a:latin typeface="+mj-lt"/>
                <a:cs typeface="Segoe UI Semibold" panose="020B0702040204020203" pitchFamily="34" charset="0"/>
              </a:rPr>
              <a:t>4</a:t>
            </a:r>
          </a:p>
        </p:txBody>
      </p:sp>
    </p:spTree>
    <p:extLst>
      <p:ext uri="{BB962C8B-B14F-4D97-AF65-F5344CB8AC3E}">
        <p14:creationId xmlns:p14="http://schemas.microsoft.com/office/powerpoint/2010/main" val="88410681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Oval 9">
            <a:extLst>
              <a:ext uri="{FF2B5EF4-FFF2-40B4-BE49-F238E27FC236}">
                <a16:creationId xmlns:a16="http://schemas.microsoft.com/office/drawing/2014/main" id="{C9975B72-4581-4DBC-941E-6521DE4DBE6A}"/>
              </a:ext>
              <a:ext uri="{C183D7F6-B498-43B3-948B-1728B52AA6E4}">
                <adec:decorative xmlns="" xmlns:adec="http://schemas.microsoft.com/office/drawing/2017/decorative" val="1"/>
              </a:ext>
            </a:extLst>
          </p:cNvPr>
          <p:cNvSpPr/>
          <p:nvPr/>
        </p:nvSpPr>
        <p:spPr>
          <a:xfrm>
            <a:off x="495643" y="766398"/>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1" name="TextBox 10">
            <a:extLst>
              <a:ext uri="{FF2B5EF4-FFF2-40B4-BE49-F238E27FC236}">
                <a16:creationId xmlns:a16="http://schemas.microsoft.com/office/drawing/2014/main" id="{38514EB5-3483-49AA-8069-F74D82B84A67}"/>
              </a:ext>
            </a:extLst>
          </p:cNvPr>
          <p:cNvSpPr txBox="1"/>
          <p:nvPr/>
        </p:nvSpPr>
        <p:spPr>
          <a:xfrm>
            <a:off x="571652" y="780172"/>
            <a:ext cx="333375" cy="400110"/>
          </a:xfrm>
          <a:prstGeom prst="rect">
            <a:avLst/>
          </a:prstGeom>
          <a:noFill/>
        </p:spPr>
        <p:txBody>
          <a:bodyPr wrap="square" rtlCol="0">
            <a:spAutoFit/>
          </a:bodyPr>
          <a:lstStyle/>
          <a:p>
            <a:r>
              <a:rPr lang="en-US" sz="2000" dirty="0">
                <a:latin typeface="+mj-lt"/>
                <a:cs typeface="Segoe UI Semibold" panose="020B0702040204020203" pitchFamily="34" charset="0"/>
              </a:rPr>
              <a:t>1</a:t>
            </a:r>
          </a:p>
        </p:txBody>
      </p:sp>
      <p:sp>
        <p:nvSpPr>
          <p:cNvPr id="12" name="Oval 11">
            <a:extLst>
              <a:ext uri="{FF2B5EF4-FFF2-40B4-BE49-F238E27FC236}">
                <a16:creationId xmlns:a16="http://schemas.microsoft.com/office/drawing/2014/main" id="{41D35B0B-D4ED-464C-873F-642CBEC70581}"/>
              </a:ext>
              <a:ext uri="{C183D7F6-B498-43B3-948B-1728B52AA6E4}">
                <adec:decorative xmlns="" xmlns:adec="http://schemas.microsoft.com/office/drawing/2017/decorative" val="1"/>
              </a:ext>
            </a:extLst>
          </p:cNvPr>
          <p:cNvSpPr/>
          <p:nvPr/>
        </p:nvSpPr>
        <p:spPr>
          <a:xfrm>
            <a:off x="495643" y="1593372"/>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3" name="TextBox 12">
            <a:extLst>
              <a:ext uri="{FF2B5EF4-FFF2-40B4-BE49-F238E27FC236}">
                <a16:creationId xmlns:a16="http://schemas.microsoft.com/office/drawing/2014/main" id="{1415C840-04E8-4B3B-A920-8B11BE41875C}"/>
              </a:ext>
            </a:extLst>
          </p:cNvPr>
          <p:cNvSpPr txBox="1"/>
          <p:nvPr/>
        </p:nvSpPr>
        <p:spPr>
          <a:xfrm>
            <a:off x="562860" y="1616671"/>
            <a:ext cx="333375" cy="400110"/>
          </a:xfrm>
          <a:prstGeom prst="rect">
            <a:avLst/>
          </a:prstGeom>
          <a:noFill/>
        </p:spPr>
        <p:txBody>
          <a:bodyPr wrap="square" rtlCol="0">
            <a:spAutoFit/>
          </a:bodyPr>
          <a:lstStyle/>
          <a:p>
            <a:r>
              <a:rPr lang="en-US" sz="2000" dirty="0">
                <a:latin typeface="+mj-lt"/>
                <a:cs typeface="Segoe UI Semibold" panose="020B0702040204020203" pitchFamily="34" charset="0"/>
              </a:rPr>
              <a:t>2</a:t>
            </a:r>
          </a:p>
        </p:txBody>
      </p:sp>
      <p:sp>
        <p:nvSpPr>
          <p:cNvPr id="14" name="Oval 13">
            <a:extLst>
              <a:ext uri="{FF2B5EF4-FFF2-40B4-BE49-F238E27FC236}">
                <a16:creationId xmlns:a16="http://schemas.microsoft.com/office/drawing/2014/main" id="{87375A3E-5AEC-448F-857F-931E05CDE69B}"/>
              </a:ext>
              <a:ext uri="{C183D7F6-B498-43B3-948B-1728B52AA6E4}">
                <adec:decorative xmlns="" xmlns:adec="http://schemas.microsoft.com/office/drawing/2017/decorative" val="1"/>
              </a:ext>
            </a:extLst>
          </p:cNvPr>
          <p:cNvSpPr/>
          <p:nvPr/>
        </p:nvSpPr>
        <p:spPr>
          <a:xfrm>
            <a:off x="495643" y="2829391"/>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5" name="TextBox 14">
            <a:extLst>
              <a:ext uri="{FF2B5EF4-FFF2-40B4-BE49-F238E27FC236}">
                <a16:creationId xmlns:a16="http://schemas.microsoft.com/office/drawing/2014/main" id="{3C96C1C0-BDE5-4837-A952-08C154405894}"/>
              </a:ext>
            </a:extLst>
          </p:cNvPr>
          <p:cNvSpPr txBox="1"/>
          <p:nvPr/>
        </p:nvSpPr>
        <p:spPr>
          <a:xfrm>
            <a:off x="572385" y="2861482"/>
            <a:ext cx="333375" cy="400110"/>
          </a:xfrm>
          <a:prstGeom prst="rect">
            <a:avLst/>
          </a:prstGeom>
          <a:noFill/>
        </p:spPr>
        <p:txBody>
          <a:bodyPr wrap="square" rtlCol="0">
            <a:spAutoFit/>
          </a:bodyPr>
          <a:lstStyle/>
          <a:p>
            <a:r>
              <a:rPr lang="en-US" sz="2000" dirty="0">
                <a:latin typeface="+mj-lt"/>
                <a:cs typeface="Segoe UI Semibold" panose="020B0702040204020203" pitchFamily="34" charset="0"/>
              </a:rPr>
              <a:t>3</a:t>
            </a:r>
          </a:p>
        </p:txBody>
      </p:sp>
      <p:sp>
        <p:nvSpPr>
          <p:cNvPr id="16" name="Oval 15">
            <a:extLst>
              <a:ext uri="{FF2B5EF4-FFF2-40B4-BE49-F238E27FC236}">
                <a16:creationId xmlns:a16="http://schemas.microsoft.com/office/drawing/2014/main" id="{404EE672-043B-4A9C-9B4F-61AC099E5B5B}"/>
              </a:ext>
              <a:ext uri="{C183D7F6-B498-43B3-948B-1728B52AA6E4}">
                <adec:decorative xmlns="" xmlns:adec="http://schemas.microsoft.com/office/drawing/2017/decorative" val="1"/>
              </a:ext>
            </a:extLst>
          </p:cNvPr>
          <p:cNvSpPr/>
          <p:nvPr/>
        </p:nvSpPr>
        <p:spPr>
          <a:xfrm>
            <a:off x="495643" y="4046798"/>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7" name="TextBox 16">
            <a:extLst>
              <a:ext uri="{FF2B5EF4-FFF2-40B4-BE49-F238E27FC236}">
                <a16:creationId xmlns:a16="http://schemas.microsoft.com/office/drawing/2014/main" id="{DDA1630E-E52B-4235-9AAF-45C521F86D65}"/>
              </a:ext>
            </a:extLst>
          </p:cNvPr>
          <p:cNvSpPr txBox="1"/>
          <p:nvPr/>
        </p:nvSpPr>
        <p:spPr>
          <a:xfrm>
            <a:off x="563593" y="4070097"/>
            <a:ext cx="333375" cy="400110"/>
          </a:xfrm>
          <a:prstGeom prst="rect">
            <a:avLst/>
          </a:prstGeom>
          <a:noFill/>
        </p:spPr>
        <p:txBody>
          <a:bodyPr wrap="square" rtlCol="0">
            <a:spAutoFit/>
          </a:bodyPr>
          <a:lstStyle/>
          <a:p>
            <a:r>
              <a:rPr lang="en-US" sz="2000" dirty="0">
                <a:latin typeface="+mj-lt"/>
                <a:cs typeface="Segoe UI Semibold" panose="020B0702040204020203" pitchFamily="34" charset="0"/>
              </a:rPr>
              <a:t>4</a:t>
            </a:r>
          </a:p>
        </p:txBody>
      </p:sp>
      <p:sp>
        <p:nvSpPr>
          <p:cNvPr id="18" name="Oval 17">
            <a:extLst>
              <a:ext uri="{FF2B5EF4-FFF2-40B4-BE49-F238E27FC236}">
                <a16:creationId xmlns:a16="http://schemas.microsoft.com/office/drawing/2014/main" id="{1E81ECD2-4232-42E4-A14F-84BAA99BDC27}"/>
              </a:ext>
              <a:ext uri="{C183D7F6-B498-43B3-948B-1728B52AA6E4}">
                <adec:decorative xmlns="" xmlns:adec="http://schemas.microsoft.com/office/drawing/2017/decorative" val="1"/>
              </a:ext>
            </a:extLst>
          </p:cNvPr>
          <p:cNvSpPr/>
          <p:nvPr/>
        </p:nvSpPr>
        <p:spPr>
          <a:xfrm>
            <a:off x="495643" y="4938317"/>
            <a:ext cx="468000" cy="468000"/>
          </a:xfrm>
          <a:prstGeom prst="ellipse">
            <a:avLst/>
          </a:prstGeom>
          <a:solidFill>
            <a:schemeClr val="accent1"/>
          </a:solidFill>
          <a:ln w="28575">
            <a:solidFill>
              <a:schemeClr val="tx1"/>
            </a:solidFill>
          </a:ln>
          <a:effectLst>
            <a:outerShdw blurRad="63500" sx="102000" sy="102000" algn="ctr" rotWithShape="0">
              <a:prstClr val="black">
                <a:alpha val="40000"/>
              </a:prstClr>
            </a:outerShdw>
          </a:effectLst>
          <a:scene3d>
            <a:camera prst="orthographicFront"/>
            <a:lightRig rig="threePt" dir="t"/>
          </a:scene3d>
          <a:sp3d>
            <a:bevelT/>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tx1"/>
              </a:solidFill>
              <a:latin typeface="+mj-lt"/>
              <a:cs typeface="Segoe UI Semibold" panose="020B0702040204020203" pitchFamily="34" charset="0"/>
            </a:endParaRPr>
          </a:p>
        </p:txBody>
      </p:sp>
      <p:sp>
        <p:nvSpPr>
          <p:cNvPr id="19" name="TextBox 18">
            <a:extLst>
              <a:ext uri="{FF2B5EF4-FFF2-40B4-BE49-F238E27FC236}">
                <a16:creationId xmlns:a16="http://schemas.microsoft.com/office/drawing/2014/main" id="{CE7714F0-4FB7-4658-BE3C-A623344D3FC0}"/>
              </a:ext>
            </a:extLst>
          </p:cNvPr>
          <p:cNvSpPr txBox="1"/>
          <p:nvPr/>
        </p:nvSpPr>
        <p:spPr>
          <a:xfrm>
            <a:off x="562860" y="4970408"/>
            <a:ext cx="333375" cy="400110"/>
          </a:xfrm>
          <a:prstGeom prst="rect">
            <a:avLst/>
          </a:prstGeom>
          <a:noFill/>
        </p:spPr>
        <p:txBody>
          <a:bodyPr wrap="square" rtlCol="0">
            <a:spAutoFit/>
          </a:bodyPr>
          <a:lstStyle/>
          <a:p>
            <a:r>
              <a:rPr lang="en-US" sz="2000" dirty="0">
                <a:latin typeface="+mj-lt"/>
                <a:cs typeface="Segoe UI Semibold" panose="020B0702040204020203" pitchFamily="34" charset="0"/>
              </a:rPr>
              <a:t>5</a:t>
            </a:r>
          </a:p>
        </p:txBody>
      </p:sp>
      <p:sp>
        <p:nvSpPr>
          <p:cNvPr id="6" name="Content Placeholder 5">
            <a:extLst>
              <a:ext uri="{FF2B5EF4-FFF2-40B4-BE49-F238E27FC236}">
                <a16:creationId xmlns:a16="http://schemas.microsoft.com/office/drawing/2014/main" id="{C1445F58-7953-47AD-917A-485216F77D95}"/>
              </a:ext>
            </a:extLst>
          </p:cNvPr>
          <p:cNvSpPr>
            <a:spLocks noGrp="1"/>
          </p:cNvSpPr>
          <p:nvPr>
            <p:ph sz="quarter" idx="13"/>
          </p:nvPr>
        </p:nvSpPr>
        <p:spPr/>
        <p:txBody>
          <a:bodyPr>
            <a:normAutofit lnSpcReduction="10000"/>
          </a:bodyPr>
          <a:lstStyle/>
          <a:p>
            <a:pPr marL="0" indent="0">
              <a:buNone/>
            </a:pPr>
            <a:r>
              <a:rPr lang="en-US" dirty="0"/>
              <a:t>Basic cleansing steps like analyzing and removal of NULLS is required.</a:t>
            </a:r>
          </a:p>
          <a:p>
            <a:pPr marL="0" indent="0">
              <a:buNone/>
            </a:pPr>
            <a:r>
              <a:rPr lang="en-US" dirty="0"/>
              <a:t>Data from Postal code is taken as the base </a:t>
            </a:r>
            <a:r>
              <a:rPr lang="en-US" dirty="0">
                <a:sym typeface="Wingdings" panose="05000000000000000000" pitchFamily="2" charset="2"/>
              </a:rPr>
              <a:t></a:t>
            </a:r>
            <a:r>
              <a:rPr lang="en-US" dirty="0"/>
              <a:t> Coordinate data is added to this from COCL.US site </a:t>
            </a:r>
            <a:r>
              <a:rPr lang="en-US" dirty="0">
                <a:sym typeface="Wingdings" panose="05000000000000000000" pitchFamily="2" charset="2"/>
              </a:rPr>
              <a:t></a:t>
            </a:r>
            <a:r>
              <a:rPr lang="en-US" dirty="0"/>
              <a:t> This is used to pull venue data from each location.</a:t>
            </a:r>
          </a:p>
          <a:p>
            <a:pPr marL="0" indent="0">
              <a:buNone/>
            </a:pPr>
            <a:r>
              <a:rPr lang="en-US" dirty="0"/>
              <a:t>Since we are focusing on West Toronto, the CN Tower is taken as border all coordinate to the West of CN Tower are retained.</a:t>
            </a:r>
          </a:p>
          <a:p>
            <a:pPr marL="0" indent="0">
              <a:buNone/>
            </a:pPr>
            <a:r>
              <a:rPr lang="en-US" dirty="0"/>
              <a:t>One-hot encoding is done from the venues obtained from Foursquare which is the base of the analysis.</a:t>
            </a:r>
          </a:p>
          <a:p>
            <a:pPr marL="0" indent="0">
              <a:buNone/>
            </a:pPr>
            <a:r>
              <a:rPr lang="en-US" dirty="0"/>
              <a:t>The data is changed into frequency and modeled so we get the top 10 venues for each location after the require grouping is done.</a:t>
            </a:r>
          </a:p>
        </p:txBody>
      </p:sp>
      <p:sp>
        <p:nvSpPr>
          <p:cNvPr id="5" name="Title 4">
            <a:extLst>
              <a:ext uri="{FF2B5EF4-FFF2-40B4-BE49-F238E27FC236}">
                <a16:creationId xmlns:a16="http://schemas.microsoft.com/office/drawing/2014/main" id="{8C3C117A-FBCE-4093-AA60-E0B1FCBAFCF6}"/>
              </a:ext>
            </a:extLst>
          </p:cNvPr>
          <p:cNvSpPr>
            <a:spLocks noGrp="1"/>
          </p:cNvSpPr>
          <p:nvPr>
            <p:ph type="title"/>
          </p:nvPr>
        </p:nvSpPr>
        <p:spPr bwMode="ltGray"/>
        <p:txBody>
          <a:bodyPr/>
          <a:lstStyle/>
          <a:p>
            <a:r>
              <a:rPr lang="en-US" dirty="0" smtClean="0"/>
              <a:t>DATA CLEANING &amp; SELECTION</a:t>
            </a:r>
            <a:endParaRPr lang="en-US" dirty="0"/>
          </a:p>
        </p:txBody>
      </p:sp>
      <p:sp>
        <p:nvSpPr>
          <p:cNvPr id="7" name="Rectangle: Rounded Corners 6">
            <a:extLst>
              <a:ext uri="{FF2B5EF4-FFF2-40B4-BE49-F238E27FC236}">
                <a16:creationId xmlns:a16="http://schemas.microsoft.com/office/drawing/2014/main" id="{67E2D39B-E5BA-4353-811F-D83F9A05DF06}"/>
              </a:ext>
              <a:ext uri="{C183D7F6-B498-43B3-948B-1728B52AA6E4}">
                <adec:decorative xmlns="" xmlns:adec="http://schemas.microsoft.com/office/drawing/2017/decorative" val="1"/>
              </a:ext>
            </a:extLst>
          </p:cNvPr>
          <p:cNvSpPr/>
          <p:nvPr/>
        </p:nvSpPr>
        <p:spPr>
          <a:xfrm>
            <a:off x="7620854" y="2301110"/>
            <a:ext cx="3833906" cy="2611038"/>
          </a:xfrm>
          <a:prstGeom prst="roundRect">
            <a:avLst>
              <a:gd name="adj" fmla="val 50000"/>
            </a:avLst>
          </a:prstGeom>
          <a:solidFill>
            <a:schemeClr val="accent1">
              <a:lumMod val="75000"/>
            </a:schemeClr>
          </a:solidFill>
          <a:ln w="57150">
            <a:noFill/>
          </a:ln>
          <a:effectLst>
            <a:outerShdw blurRad="63500" sx="102000" sy="102000" algn="ctr"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3074" name="Picture 2" descr="Data image png 1 » PNG Image"/>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644760" y="2301110"/>
            <a:ext cx="3810000" cy="272415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6003298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86D27-68F1-47B9-A6E0-2CEAFAEB2F41}"/>
              </a:ext>
            </a:extLst>
          </p:cNvPr>
          <p:cNvSpPr>
            <a:spLocks noGrp="1"/>
          </p:cNvSpPr>
          <p:nvPr>
            <p:ph type="title"/>
          </p:nvPr>
        </p:nvSpPr>
        <p:spPr>
          <a:xfrm>
            <a:off x="282270" y="1035861"/>
            <a:ext cx="4685612" cy="2278772"/>
          </a:xfrm>
        </p:spPr>
        <p:txBody>
          <a:bodyPr/>
          <a:lstStyle/>
          <a:p>
            <a:pPr algn="ctr"/>
            <a:r>
              <a:rPr lang="en-US" dirty="0" smtClean="0"/>
              <a:t>METHODOLOGY</a:t>
            </a:r>
            <a:endParaRPr lang="en-US" dirty="0"/>
          </a:p>
        </p:txBody>
      </p:sp>
      <p:sp>
        <p:nvSpPr>
          <p:cNvPr id="12" name="Rectangle: Rounded Corners 11">
            <a:extLst>
              <a:ext uri="{FF2B5EF4-FFF2-40B4-BE49-F238E27FC236}">
                <a16:creationId xmlns:a16="http://schemas.microsoft.com/office/drawing/2014/main" id="{7D2A6366-FF6C-47F2-B842-B9F516ACC77F}"/>
              </a:ext>
              <a:ext uri="{C183D7F6-B498-43B3-948B-1728B52AA6E4}">
                <adec:decorative xmlns="" xmlns:adec="http://schemas.microsoft.com/office/drawing/2017/decorative" val="1"/>
              </a:ext>
            </a:extLst>
          </p:cNvPr>
          <p:cNvSpPr/>
          <p:nvPr/>
        </p:nvSpPr>
        <p:spPr>
          <a:xfrm>
            <a:off x="685800" y="2764629"/>
            <a:ext cx="3833906" cy="2611038"/>
          </a:xfrm>
          <a:prstGeom prst="roundRect">
            <a:avLst>
              <a:gd name="adj" fmla="val 50000"/>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Picture 2" descr="Data Png &amp; Free Data.png Transparent Images #67666 - PNG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336" y="2340070"/>
            <a:ext cx="3610385" cy="3035597"/>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idx="1"/>
          </p:nvPr>
        </p:nvSpPr>
        <p:spPr>
          <a:xfrm>
            <a:off x="6322695" y="358645"/>
            <a:ext cx="5505450" cy="6602593"/>
          </a:xfrm>
        </p:spPr>
        <p:txBody>
          <a:bodyPr/>
          <a:lstStyle/>
          <a:p>
            <a:r>
              <a:rPr lang="en-US" b="1" dirty="0"/>
              <a:t>Reading the Postal Code Data</a:t>
            </a:r>
          </a:p>
          <a:p>
            <a:r>
              <a:rPr lang="en-US" dirty="0"/>
              <a:t>Data was read using Pandas, with html5lib as flavor. Blank data was dropped as required. The initial </a:t>
            </a:r>
            <a:r>
              <a:rPr lang="en-US" dirty="0" err="1"/>
              <a:t>dataframe</a:t>
            </a:r>
            <a:r>
              <a:rPr lang="en-US" dirty="0"/>
              <a:t> is as below:</a:t>
            </a:r>
          </a:p>
          <a:p>
            <a:endParaRPr lang="en-US" dirty="0" smtClean="0"/>
          </a:p>
          <a:p>
            <a:endParaRPr lang="en-US" dirty="0"/>
          </a:p>
          <a:p>
            <a:endParaRPr lang="en-US" dirty="0" smtClean="0"/>
          </a:p>
          <a:p>
            <a:r>
              <a:rPr lang="en-US" dirty="0" smtClean="0"/>
              <a:t>Using </a:t>
            </a:r>
            <a:r>
              <a:rPr lang="en-US" dirty="0"/>
              <a:t>Geospatial data, Latitude &amp; Longitude are added to this. </a:t>
            </a:r>
          </a:p>
          <a:p>
            <a:endParaRPr lang="en-US" dirty="0"/>
          </a:p>
        </p:txBody>
      </p:sp>
      <p:pic>
        <p:nvPicPr>
          <p:cNvPr id="18" name="Picture 17"/>
          <p:cNvPicPr/>
          <p:nvPr/>
        </p:nvPicPr>
        <p:blipFill>
          <a:blip r:embed="rId3"/>
          <a:stretch>
            <a:fillRect/>
          </a:stretch>
        </p:blipFill>
        <p:spPr>
          <a:xfrm>
            <a:off x="6446520" y="3208135"/>
            <a:ext cx="5257800" cy="1724025"/>
          </a:xfrm>
          <a:prstGeom prst="rect">
            <a:avLst/>
          </a:prstGeom>
        </p:spPr>
      </p:pic>
    </p:spTree>
    <p:extLst>
      <p:ext uri="{BB962C8B-B14F-4D97-AF65-F5344CB8AC3E}">
        <p14:creationId xmlns:p14="http://schemas.microsoft.com/office/powerpoint/2010/main" val="341282948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B86D27-68F1-47B9-A6E0-2CEAFAEB2F41}"/>
              </a:ext>
            </a:extLst>
          </p:cNvPr>
          <p:cNvSpPr>
            <a:spLocks noGrp="1"/>
          </p:cNvSpPr>
          <p:nvPr>
            <p:ph type="title"/>
          </p:nvPr>
        </p:nvSpPr>
        <p:spPr>
          <a:xfrm>
            <a:off x="282270" y="1035861"/>
            <a:ext cx="4685612" cy="2278772"/>
          </a:xfrm>
        </p:spPr>
        <p:txBody>
          <a:bodyPr/>
          <a:lstStyle/>
          <a:p>
            <a:pPr algn="ctr"/>
            <a:r>
              <a:rPr lang="en-US" dirty="0" smtClean="0"/>
              <a:t>METHODOLOGY</a:t>
            </a:r>
            <a:endParaRPr lang="en-US" dirty="0"/>
          </a:p>
        </p:txBody>
      </p:sp>
      <p:sp>
        <p:nvSpPr>
          <p:cNvPr id="12" name="Rectangle: Rounded Corners 11">
            <a:extLst>
              <a:ext uri="{FF2B5EF4-FFF2-40B4-BE49-F238E27FC236}">
                <a16:creationId xmlns:a16="http://schemas.microsoft.com/office/drawing/2014/main" id="{7D2A6366-FF6C-47F2-B842-B9F516ACC77F}"/>
              </a:ext>
              <a:ext uri="{C183D7F6-B498-43B3-948B-1728B52AA6E4}">
                <adec:decorative xmlns="" xmlns:adec="http://schemas.microsoft.com/office/drawing/2017/decorative" val="1"/>
              </a:ext>
            </a:extLst>
          </p:cNvPr>
          <p:cNvSpPr/>
          <p:nvPr/>
        </p:nvSpPr>
        <p:spPr>
          <a:xfrm>
            <a:off x="685800" y="2764629"/>
            <a:ext cx="3833906" cy="2611038"/>
          </a:xfrm>
          <a:prstGeom prst="roundRect">
            <a:avLst>
              <a:gd name="adj" fmla="val 50000"/>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2050" name="Picture 2" descr="Data Png &amp; Free Data.png Transparent Images #67666 - PNG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336" y="2340070"/>
            <a:ext cx="3610385" cy="3035597"/>
          </a:xfrm>
          <a:prstGeom prst="rect">
            <a:avLst/>
          </a:prstGeom>
          <a:noFill/>
          <a:extLst>
            <a:ext uri="{909E8E84-426E-40DD-AFC4-6F175D3DCCD1}">
              <a14:hiddenFill xmlns:a14="http://schemas.microsoft.com/office/drawing/2010/main">
                <a:solidFill>
                  <a:srgbClr val="FFFFFF"/>
                </a:solidFill>
              </a14:hiddenFill>
            </a:ext>
          </a:extLst>
        </p:spPr>
      </p:pic>
      <p:sp>
        <p:nvSpPr>
          <p:cNvPr id="4" name="Content Placeholder 3"/>
          <p:cNvSpPr>
            <a:spLocks noGrp="1"/>
          </p:cNvSpPr>
          <p:nvPr>
            <p:ph idx="1"/>
          </p:nvPr>
        </p:nvSpPr>
        <p:spPr>
          <a:xfrm>
            <a:off x="6322695" y="358645"/>
            <a:ext cx="5505450" cy="6602593"/>
          </a:xfrm>
        </p:spPr>
        <p:txBody>
          <a:bodyPr>
            <a:normAutofit/>
          </a:bodyPr>
          <a:lstStyle/>
          <a:p>
            <a:pPr marL="0" indent="0">
              <a:buNone/>
            </a:pPr>
            <a:r>
              <a:rPr lang="en-US" b="1" dirty="0"/>
              <a:t>Refining the data to only Western half of Toronto</a:t>
            </a:r>
          </a:p>
          <a:p>
            <a:r>
              <a:rPr lang="en-US" sz="2400" dirty="0"/>
              <a:t>The next step is to pick out only West Toronto with that being the target area of this analysis. This was achieved by deleting data east of the coordinates of CN Tower</a:t>
            </a:r>
          </a:p>
          <a:p>
            <a:endParaRPr lang="en-US" dirty="0" smtClean="0"/>
          </a:p>
          <a:p>
            <a:endParaRPr lang="en-US" dirty="0"/>
          </a:p>
          <a:p>
            <a:endParaRPr lang="en-US" dirty="0" smtClean="0"/>
          </a:p>
          <a:p>
            <a:endParaRPr lang="en-US" dirty="0"/>
          </a:p>
        </p:txBody>
      </p:sp>
      <p:pic>
        <p:nvPicPr>
          <p:cNvPr id="7" name="Picture 6"/>
          <p:cNvPicPr/>
          <p:nvPr/>
        </p:nvPicPr>
        <p:blipFill>
          <a:blip r:embed="rId3"/>
          <a:stretch>
            <a:fillRect/>
          </a:stretch>
        </p:blipFill>
        <p:spPr>
          <a:xfrm>
            <a:off x="6635596" y="4144297"/>
            <a:ext cx="4469939" cy="2562983"/>
          </a:xfrm>
          <a:prstGeom prst="rect">
            <a:avLst/>
          </a:prstGeom>
        </p:spPr>
      </p:pic>
    </p:spTree>
    <p:extLst>
      <p:ext uri="{BB962C8B-B14F-4D97-AF65-F5344CB8AC3E}">
        <p14:creationId xmlns:p14="http://schemas.microsoft.com/office/powerpoint/2010/main" val="239596595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322695" y="653614"/>
            <a:ext cx="5505450" cy="5896056"/>
          </a:xfrm>
        </p:spPr>
        <p:txBody>
          <a:bodyPr>
            <a:normAutofit fontScale="92500"/>
          </a:bodyPr>
          <a:lstStyle/>
          <a:p>
            <a:r>
              <a:rPr lang="en-US" b="1" dirty="0"/>
              <a:t>Acquiring Venue data from Foursquare &amp; Processing</a:t>
            </a:r>
          </a:p>
          <a:p>
            <a:r>
              <a:rPr lang="en-US" dirty="0"/>
              <a:t>Venue of top 100 places within 500m of the locations are procured with calls to the Foursquare API. </a:t>
            </a:r>
            <a:endParaRPr lang="en-US" sz="3200" dirty="0"/>
          </a:p>
          <a:p>
            <a:pPr lvl="1"/>
            <a:r>
              <a:rPr lang="en-US" dirty="0"/>
              <a:t>For each neighborhood we get a </a:t>
            </a:r>
            <a:r>
              <a:rPr lang="en-US" dirty="0" err="1"/>
              <a:t>json</a:t>
            </a:r>
            <a:r>
              <a:rPr lang="en-US" dirty="0"/>
              <a:t> file</a:t>
            </a:r>
            <a:endParaRPr lang="en-US" sz="2000" dirty="0"/>
          </a:p>
          <a:p>
            <a:pPr lvl="1"/>
            <a:r>
              <a:rPr lang="en-US" dirty="0"/>
              <a:t>Data is appended to a </a:t>
            </a:r>
            <a:r>
              <a:rPr lang="en-US" dirty="0" err="1"/>
              <a:t>dataframe</a:t>
            </a:r>
            <a:endParaRPr lang="en-US" sz="2000" dirty="0"/>
          </a:p>
          <a:p>
            <a:pPr lvl="1"/>
            <a:r>
              <a:rPr lang="en-US" dirty="0"/>
              <a:t>After grouping by Neighborhood, we use one hot encoding to break up the venues</a:t>
            </a:r>
            <a:endParaRPr lang="en-US" sz="2000" dirty="0"/>
          </a:p>
          <a:p>
            <a:pPr lvl="1"/>
            <a:r>
              <a:rPr lang="en-US" dirty="0"/>
              <a:t>From this we the frequency of the top 10 venues in that location</a:t>
            </a:r>
            <a:endParaRPr lang="en-US" sz="2000" dirty="0"/>
          </a:p>
          <a:p>
            <a:r>
              <a:rPr lang="en-US" dirty="0"/>
              <a:t>The data is now ready for Cluster Analysis</a:t>
            </a:r>
            <a:endParaRPr lang="en-US" sz="3200" dirty="0"/>
          </a:p>
          <a:p>
            <a:endParaRPr lang="en-US" dirty="0"/>
          </a:p>
        </p:txBody>
      </p:sp>
      <p:sp>
        <p:nvSpPr>
          <p:cNvPr id="4" name="Title 1">
            <a:extLst>
              <a:ext uri="{FF2B5EF4-FFF2-40B4-BE49-F238E27FC236}">
                <a16:creationId xmlns:a16="http://schemas.microsoft.com/office/drawing/2014/main" id="{CCB86D27-68F1-47B9-A6E0-2CEAFAEB2F41}"/>
              </a:ext>
            </a:extLst>
          </p:cNvPr>
          <p:cNvSpPr txBox="1">
            <a:spLocks/>
          </p:cNvSpPr>
          <p:nvPr/>
        </p:nvSpPr>
        <p:spPr>
          <a:xfrm>
            <a:off x="282270" y="1035861"/>
            <a:ext cx="4685612" cy="2278772"/>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0" kern="1200" baseline="0">
                <a:solidFill>
                  <a:schemeClr val="tx1">
                    <a:lumMod val="85000"/>
                    <a:lumOff val="15000"/>
                  </a:schemeClr>
                </a:solidFill>
                <a:latin typeface="+mj-lt"/>
                <a:ea typeface="+mj-ea"/>
                <a:cs typeface="+mj-cs"/>
              </a:defRPr>
            </a:lvl1pPr>
          </a:lstStyle>
          <a:p>
            <a:pPr algn="ctr"/>
            <a:r>
              <a:rPr lang="en-US" smtClean="0"/>
              <a:t>METHODOLOGY</a:t>
            </a:r>
            <a:endParaRPr lang="en-US" dirty="0"/>
          </a:p>
        </p:txBody>
      </p:sp>
      <p:sp>
        <p:nvSpPr>
          <p:cNvPr id="5" name="Rectangle: Rounded Corners 11">
            <a:extLst>
              <a:ext uri="{FF2B5EF4-FFF2-40B4-BE49-F238E27FC236}">
                <a16:creationId xmlns:a16="http://schemas.microsoft.com/office/drawing/2014/main" id="{7D2A6366-FF6C-47F2-B842-B9F516ACC77F}"/>
              </a:ext>
              <a:ext uri="{C183D7F6-B498-43B3-948B-1728B52AA6E4}">
                <adec:decorative xmlns="" xmlns:adec="http://schemas.microsoft.com/office/drawing/2017/decorative" val="1"/>
              </a:ext>
            </a:extLst>
          </p:cNvPr>
          <p:cNvSpPr/>
          <p:nvPr/>
        </p:nvSpPr>
        <p:spPr>
          <a:xfrm>
            <a:off x="685800" y="2764629"/>
            <a:ext cx="3833906" cy="2611038"/>
          </a:xfrm>
          <a:prstGeom prst="roundRect">
            <a:avLst>
              <a:gd name="adj" fmla="val 50000"/>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2" descr="Data Png &amp; Free Data.png Transparent Images #67666 - PNG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336" y="2340070"/>
            <a:ext cx="3610385" cy="3035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5689614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ntent Placeholder 1"/>
          <p:cNvSpPr>
            <a:spLocks noGrp="1"/>
          </p:cNvSpPr>
          <p:nvPr>
            <p:ph idx="1"/>
          </p:nvPr>
        </p:nvSpPr>
        <p:spPr>
          <a:xfrm>
            <a:off x="6322695" y="653614"/>
            <a:ext cx="5505450" cy="5896056"/>
          </a:xfrm>
        </p:spPr>
        <p:txBody>
          <a:bodyPr>
            <a:normAutofit fontScale="92500" lnSpcReduction="10000"/>
          </a:bodyPr>
          <a:lstStyle/>
          <a:p>
            <a:r>
              <a:rPr lang="en-US" b="1" dirty="0"/>
              <a:t>Cluster Analysis</a:t>
            </a:r>
          </a:p>
          <a:p>
            <a:r>
              <a:rPr lang="en-US" dirty="0"/>
              <a:t>For this analysis, to determine the different area cluster we turn to k-means</a:t>
            </a:r>
          </a:p>
          <a:p>
            <a:r>
              <a:rPr lang="en-US" dirty="0"/>
              <a:t>k-means clustering is a method of vector quantization, originally from signal processing, that aims to partition n observations into k clusters in which each observation belongs to the cluster with the nearest mean (cluster centers or cluster centroid), serving as a prototype of the cluster. </a:t>
            </a:r>
          </a:p>
        </p:txBody>
      </p:sp>
      <p:sp>
        <p:nvSpPr>
          <p:cNvPr id="4" name="Title 1">
            <a:extLst>
              <a:ext uri="{FF2B5EF4-FFF2-40B4-BE49-F238E27FC236}">
                <a16:creationId xmlns:a16="http://schemas.microsoft.com/office/drawing/2014/main" id="{CCB86D27-68F1-47B9-A6E0-2CEAFAEB2F41}"/>
              </a:ext>
            </a:extLst>
          </p:cNvPr>
          <p:cNvSpPr txBox="1">
            <a:spLocks/>
          </p:cNvSpPr>
          <p:nvPr/>
        </p:nvSpPr>
        <p:spPr>
          <a:xfrm>
            <a:off x="282270" y="1035861"/>
            <a:ext cx="4685612" cy="2278772"/>
          </a:xfrm>
          <a:prstGeom prst="rect">
            <a:avLst/>
          </a:prstGeom>
        </p:spPr>
        <p:txBody>
          <a:bodyPr vert="horz" lIns="91440" tIns="45720" rIns="91440" bIns="45720" rtlCol="0" anchor="t">
            <a:normAutofit/>
          </a:bodyPr>
          <a:lstStyle>
            <a:lvl1pPr algn="r" defTabSz="914400" rtl="0" eaLnBrk="1" latinLnBrk="0" hangingPunct="1">
              <a:lnSpc>
                <a:spcPct val="90000"/>
              </a:lnSpc>
              <a:spcBef>
                <a:spcPct val="0"/>
              </a:spcBef>
              <a:buNone/>
              <a:defRPr sz="5000" b="0" i="0" kern="1200" baseline="0">
                <a:solidFill>
                  <a:schemeClr val="tx1">
                    <a:lumMod val="85000"/>
                    <a:lumOff val="15000"/>
                  </a:schemeClr>
                </a:solidFill>
                <a:latin typeface="+mj-lt"/>
                <a:ea typeface="+mj-ea"/>
                <a:cs typeface="+mj-cs"/>
              </a:defRPr>
            </a:lvl1pPr>
          </a:lstStyle>
          <a:p>
            <a:pPr algn="ctr"/>
            <a:r>
              <a:rPr lang="en-US" smtClean="0"/>
              <a:t>METHODOLOGY</a:t>
            </a:r>
            <a:endParaRPr lang="en-US" dirty="0"/>
          </a:p>
        </p:txBody>
      </p:sp>
      <p:sp>
        <p:nvSpPr>
          <p:cNvPr id="5" name="Rectangle: Rounded Corners 11">
            <a:extLst>
              <a:ext uri="{FF2B5EF4-FFF2-40B4-BE49-F238E27FC236}">
                <a16:creationId xmlns:a16="http://schemas.microsoft.com/office/drawing/2014/main" id="{7D2A6366-FF6C-47F2-B842-B9F516ACC77F}"/>
              </a:ext>
              <a:ext uri="{C183D7F6-B498-43B3-948B-1728B52AA6E4}">
                <adec:decorative xmlns="" xmlns:adec="http://schemas.microsoft.com/office/drawing/2017/decorative" val="1"/>
              </a:ext>
            </a:extLst>
          </p:cNvPr>
          <p:cNvSpPr/>
          <p:nvPr/>
        </p:nvSpPr>
        <p:spPr>
          <a:xfrm>
            <a:off x="685800" y="2764629"/>
            <a:ext cx="3833906" cy="2611038"/>
          </a:xfrm>
          <a:prstGeom prst="roundRect">
            <a:avLst>
              <a:gd name="adj" fmla="val 50000"/>
            </a:avLst>
          </a:prstGeom>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pic>
        <p:nvPicPr>
          <p:cNvPr id="6" name="Picture 2" descr="Data Png &amp; Free Data.png Transparent Images #67666 - PNGio"/>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02336" y="2340070"/>
            <a:ext cx="3610385" cy="303559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4579233"/>
      </p:ext>
    </p:extLst>
  </p:cSld>
  <p:clrMapOvr>
    <a:masterClrMapping/>
  </p:clrMapOvr>
</p:sld>
</file>

<file path=ppt/theme/theme1.xml><?xml version="1.0" encoding="utf-8"?>
<a:theme xmlns:a="http://schemas.openxmlformats.org/drawingml/2006/main" name="Headlines">
  <a:themeElements>
    <a:clrScheme name="Headlines">
      <a:dk1>
        <a:sysClr val="windowText" lastClr="000000"/>
      </a:dk1>
      <a:lt1>
        <a:sysClr val="window" lastClr="FFFFFF"/>
      </a:lt1>
      <a:dk2>
        <a:srgbClr val="1D1A1D"/>
      </a:dk2>
      <a:lt2>
        <a:srgbClr val="F5F5F5"/>
      </a:lt2>
      <a:accent1>
        <a:srgbClr val="439EB7"/>
      </a:accent1>
      <a:accent2>
        <a:srgbClr val="E28B55"/>
      </a:accent2>
      <a:accent3>
        <a:srgbClr val="DCB64D"/>
      </a:accent3>
      <a:accent4>
        <a:srgbClr val="4CA198"/>
      </a:accent4>
      <a:accent5>
        <a:srgbClr val="835B82"/>
      </a:accent5>
      <a:accent6>
        <a:srgbClr val="645135"/>
      </a:accent6>
      <a:hlink>
        <a:srgbClr val="439EB7"/>
      </a:hlink>
      <a:folHlink>
        <a:srgbClr val="835B82"/>
      </a:folHlink>
    </a:clrScheme>
    <a:fontScheme name="Custom 5">
      <a:majorFont>
        <a:latin typeface="Franklin Gothic Demi"/>
        <a:ea typeface=""/>
        <a:cs typeface=""/>
      </a:majorFont>
      <a:minorFont>
        <a:latin typeface="Franklin Gothic Medium"/>
        <a:ea typeface=""/>
        <a:cs typeface=""/>
      </a:minorFont>
    </a:fontScheme>
    <a:fmtScheme name="Headlines">
      <a:fillStyleLst>
        <a:solidFill>
          <a:schemeClr val="phClr"/>
        </a:solidFill>
        <a:solidFill>
          <a:schemeClr val="phClr">
            <a:tint val="67000"/>
            <a:satMod val="105000"/>
          </a:schemeClr>
        </a:solidFill>
        <a:gradFill rotWithShape="1">
          <a:gsLst>
            <a:gs pos="0">
              <a:schemeClr val="phClr">
                <a:tint val="100000"/>
                <a:satMod val="103000"/>
                <a:lumMod val="102000"/>
              </a:schemeClr>
            </a:gs>
            <a:gs pos="50000">
              <a:schemeClr val="phClr">
                <a:shade val="100000"/>
                <a:satMod val="110000"/>
                <a:lumMod val="100000"/>
              </a:schemeClr>
            </a:gs>
            <a:gs pos="100000">
              <a:schemeClr val="phClr">
                <a:shade val="70000"/>
                <a:satMod val="120000"/>
                <a:lumMod val="99000"/>
              </a:schemeClr>
            </a:gs>
          </a:gsLst>
          <a:path path="circle">
            <a:fillToRect l="100000" t="100000" r="100000" b="100000"/>
          </a:path>
        </a:gradFill>
      </a:fillStyleLst>
      <a:lnStyleLst>
        <a:ln w="6350" cap="flat" cmpd="sng" algn="in">
          <a:solidFill>
            <a:schemeClr val="phClr"/>
          </a:solidFill>
          <a:prstDash val="solid"/>
        </a:ln>
        <a:ln w="12700" cap="flat" cmpd="sng" algn="in">
          <a:solidFill>
            <a:schemeClr val="phClr"/>
          </a:solidFill>
          <a:prstDash val="solid"/>
        </a:ln>
        <a:ln w="19050" cap="flat" cmpd="sng" algn="in">
          <a:solidFill>
            <a:schemeClr val="phClr">
              <a:satMod val="150000"/>
            </a:schemeClr>
          </a:solidFill>
          <a:prstDash val="solid"/>
        </a:ln>
      </a:lnStyleLst>
      <a:effectStyleLst>
        <a:effectStyle>
          <a:effectLst/>
        </a:effectStyle>
        <a:effectStyle>
          <a:effectLst/>
        </a:effectStyle>
        <a:effectStyle>
          <a:effectLst>
            <a:innerShdw blurRad="88900" dist="25400" dir="10800000">
              <a:srgbClr val="000000">
                <a:alpha val="25000"/>
              </a:srgbClr>
            </a:innerShdw>
            <a:outerShdw blurRad="25400" dist="25400" dir="5400000" rotWithShape="0">
              <a:srgbClr val="FFFFFF">
                <a:alpha val="10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spDef>
      <a:spPr>
        <a:solidFill>
          <a:schemeClr val="bg1"/>
        </a:solidFill>
        <a:ln w="57150">
          <a:noFill/>
        </a:ln>
        <a:effectLst>
          <a:outerShdw blurRad="63500" sx="102000" sy="102000" algn="ctr" rotWithShape="0">
            <a:prstClr val="black">
              <a:alpha val="40000"/>
            </a:prstClr>
          </a:outerShdw>
        </a:effectLst>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TF33527777_Safety procedures_RVA_v4" id="{94FF351A-4B06-4881-8D26-DC6D64B3CFD2}" vid="{E8C023A2-25EA-47E0-92DC-6E1BD008E94F}"/>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webextensions/_rels/taskpanes.xml.rels><?xml version="1.0" encoding="UTF-8" standalone="yes"?>
<Relationships xmlns="http://schemas.openxmlformats.org/package/2006/relationships"><Relationship Id="rId1" Type="http://schemas.microsoft.com/office/2011/relationships/webextension" Target="webextension1.xml"/></Relationships>
</file>

<file path=ppt/webextensions/taskpanes.xml><?xml version="1.0" encoding="utf-8"?>
<wetp:taskpanes xmlns:wetp="http://schemas.microsoft.com/office/webextensions/taskpanes/2010/11">
  <wetp:taskpane dockstate="right" visibility="0" width="438" row="10">
    <wetp:webextensionref xmlns:r="http://schemas.openxmlformats.org/officeDocument/2006/relationships" r:id="rId1"/>
  </wetp:taskpane>
</wetp:taskpanes>
</file>

<file path=ppt/webextensions/webextension1.xml><?xml version="1.0" encoding="utf-8"?>
<we:webextension xmlns:we="http://schemas.microsoft.com/office/webextensions/webextension/2010/11" id="{B85429E6-13D0-4D69-B2AD-EDA3074FAB41}">
  <we:reference id="wa104381063" version="1.0.0.0" store="en-US" storeType="OMEX"/>
  <we:alternateReferences>
    <we:reference id="wa104381063" version="1.0.0.0" store="" storeType="OMEX"/>
  </we:alternateReferences>
  <we:properties/>
  <we:bindings/>
  <we:snapshot xmlns:r="http://schemas.openxmlformats.org/officeDocument/2006/relationships"/>
</we:webextension>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1" ma:contentTypeDescription="Create a new document." ma:contentTypeScope="" ma:versionID="96291512c1ee715ab617f4c07df79fc1">
  <xsd:schema xmlns:xsd="http://www.w3.org/2001/XMLSchema" xmlns:xs="http://www.w3.org/2001/XMLSchema" xmlns:p="http://schemas.microsoft.com/office/2006/metadata/properties" xmlns:ns2="71af3243-3dd4-4a8d-8c0d-dd76da1f02a5" xmlns:ns3="16c05727-aa75-4e4a-9b5f-8a80a1165891" targetNamespace="http://schemas.microsoft.com/office/2006/metadata/properties" ma:root="true" ma:fieldsID="8256c27c40ca5c40ce1cf6c44f0205df" ns2:_="" ns3:_="">
    <xsd:import namespace="71af3243-3dd4-4a8d-8c0d-dd76da1f02a5"/>
    <xsd:import namespace="16c05727-aa75-4e4a-9b5f-8a80a1165891"/>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p:properties xmlns:p="http://schemas.microsoft.com/office/2006/metadata/properties" xmlns:xsi="http://www.w3.org/2001/XMLSchema-instance" xmlns:pc="http://schemas.microsoft.com/office/infopath/2007/PartnerControls">
  <documentManagement>
    <MediaServiceKeyPoints xmlns="71af3243-3dd4-4a8d-8c0d-dd76da1f02a5" xsi:nil="true"/>
  </documentManagement>
</p:properties>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806DFB17-E262-4301-8AA5-FCE7109ED821}">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71af3243-3dd4-4a8d-8c0d-dd76da1f02a5"/>
    <ds:schemaRef ds:uri="16c05727-aa75-4e4a-9b5f-8a80a1165891"/>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2CF39AE0-32C9-4F1D-B08C-0B8B9BAFC18D}">
  <ds:schemaRefs>
    <ds:schemaRef ds:uri="http://schemas.microsoft.com/office/2006/documentManagement/types"/>
    <ds:schemaRef ds:uri="http://www.w3.org/XML/1998/namespace"/>
    <ds:schemaRef ds:uri="http://schemas.microsoft.com/office/infopath/2007/PartnerControls"/>
    <ds:schemaRef ds:uri="71af3243-3dd4-4a8d-8c0d-dd76da1f02a5"/>
    <ds:schemaRef ds:uri="http://purl.org/dc/elements/1.1/"/>
    <ds:schemaRef ds:uri="http://purl.org/dc/terms/"/>
    <ds:schemaRef ds:uri="http://purl.org/dc/dcmitype/"/>
    <ds:schemaRef ds:uri="http://schemas.openxmlformats.org/package/2006/metadata/core-properties"/>
    <ds:schemaRef ds:uri="16c05727-aa75-4e4a-9b5f-8a80a1165891"/>
    <ds:schemaRef ds:uri="http://schemas.microsoft.com/office/2006/metadata/properties"/>
  </ds:schemaRefs>
</ds:datastoreItem>
</file>

<file path=customXml/itemProps3.xml><?xml version="1.0" encoding="utf-8"?>
<ds:datastoreItem xmlns:ds="http://schemas.openxmlformats.org/officeDocument/2006/customXml" ds:itemID="{246B2BE6-8FE9-4318-AA40-8F70CEED609D}">
  <ds:schemaRefs>
    <ds:schemaRef ds:uri="http://schemas.microsoft.com/sharepoint/v3/contenttype/forms"/>
  </ds:schemaRefs>
</ds:datastoreItem>
</file>

<file path=docProps/app.xml><?xml version="1.0" encoding="utf-8"?>
<Properties xmlns="http://schemas.openxmlformats.org/officeDocument/2006/extended-properties" xmlns:vt="http://schemas.openxmlformats.org/officeDocument/2006/docPropsVTypes">
  <Template>Safety procedures</Template>
  <TotalTime>0</TotalTime>
  <Words>688</Words>
  <Application>Microsoft Office PowerPoint</Application>
  <PresentationFormat>Widescreen</PresentationFormat>
  <Paragraphs>82</Paragraphs>
  <Slides>14</Slides>
  <Notes>0</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14</vt:i4>
      </vt:variant>
    </vt:vector>
  </HeadingPairs>
  <TitlesOfParts>
    <vt:vector size="23" baseType="lpstr">
      <vt:lpstr>Arial</vt:lpstr>
      <vt:lpstr>Calibri</vt:lpstr>
      <vt:lpstr>Corbel</vt:lpstr>
      <vt:lpstr>Franklin Gothic Demi</vt:lpstr>
      <vt:lpstr>Franklin Gothic Medium</vt:lpstr>
      <vt:lpstr>Segoe UI</vt:lpstr>
      <vt:lpstr>Segoe UI Semibold</vt:lpstr>
      <vt:lpstr>Wingdings</vt:lpstr>
      <vt:lpstr>Headlines</vt:lpstr>
      <vt:lpstr>WHERE TO MAKE SUSHI</vt:lpstr>
      <vt:lpstr>BUSINESS PROBLEM</vt:lpstr>
      <vt:lpstr>APPROACH</vt:lpstr>
      <vt:lpstr>DATA SOURCES</vt:lpstr>
      <vt:lpstr>DATA CLEANING &amp; SELECTION</vt:lpstr>
      <vt:lpstr>METHODOLOGY</vt:lpstr>
      <vt:lpstr>METHODOLOGY</vt:lpstr>
      <vt:lpstr>PowerPoint Presentation</vt:lpstr>
      <vt:lpstr>PowerPoint Presentation</vt:lpstr>
      <vt:lpstr>PowerPoint Presentation</vt:lpstr>
      <vt:lpstr>PowerPoint Presentation</vt:lpstr>
      <vt:lpstr>RECOMMENDATION</vt:lpstr>
      <vt:lpstr>RECOMMENDATION</vt:lpstr>
      <vt:lpstr>THANK YOU</vt:lpstr>
    </vt:vector>
  </TitlesOfParts>
  <Manager/>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2020-05-14T18:29:25Z</dcterms:created>
  <dcterms:modified xsi:type="dcterms:W3CDTF">2020-05-15T03:47:31Z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y fmtid="{D5CDD505-2E9C-101B-9397-08002B2CF9AE}" pid="3" name="MSIP_Label_7fd8a196-24eb-41bb-9b22-e6a1875a70f5_Enabled">
    <vt:lpwstr>True</vt:lpwstr>
  </property>
  <property fmtid="{D5CDD505-2E9C-101B-9397-08002B2CF9AE}" pid="4" name="MSIP_Label_7fd8a196-24eb-41bb-9b22-e6a1875a70f5_SiteId">
    <vt:lpwstr>63ce7d59-2f3e-42cd-a8cc-be764cff5eb6</vt:lpwstr>
  </property>
  <property fmtid="{D5CDD505-2E9C-101B-9397-08002B2CF9AE}" pid="5" name="MSIP_Label_7fd8a196-24eb-41bb-9b22-e6a1875a70f5_Owner">
    <vt:lpwstr>Levllyn_Rocha@ad.Infosys.com</vt:lpwstr>
  </property>
  <property fmtid="{D5CDD505-2E9C-101B-9397-08002B2CF9AE}" pid="6" name="MSIP_Label_7fd8a196-24eb-41bb-9b22-e6a1875a70f5_SetDate">
    <vt:lpwstr>2020-05-15T03:47:19.8921715Z</vt:lpwstr>
  </property>
  <property fmtid="{D5CDD505-2E9C-101B-9397-08002B2CF9AE}" pid="7" name="MSIP_Label_7fd8a196-24eb-41bb-9b22-e6a1875a70f5_Name">
    <vt:lpwstr>Public</vt:lpwstr>
  </property>
  <property fmtid="{D5CDD505-2E9C-101B-9397-08002B2CF9AE}" pid="8" name="MSIP_Label_7fd8a196-24eb-41bb-9b22-e6a1875a70f5_Application">
    <vt:lpwstr>Microsoft Azure Information Protection</vt:lpwstr>
  </property>
  <property fmtid="{D5CDD505-2E9C-101B-9397-08002B2CF9AE}" pid="9" name="MSIP_Label_7fd8a196-24eb-41bb-9b22-e6a1875a70f5_ActionId">
    <vt:lpwstr>139d899f-859f-454f-a5d4-b331e9b87f55</vt:lpwstr>
  </property>
  <property fmtid="{D5CDD505-2E9C-101B-9397-08002B2CF9AE}" pid="10" name="MSIP_Label_7fd8a196-24eb-41bb-9b22-e6a1875a70f5_Extended_MSFT_Method">
    <vt:lpwstr>Manual</vt:lpwstr>
  </property>
  <property fmtid="{D5CDD505-2E9C-101B-9397-08002B2CF9AE}" pid="11" name="Sensitivity">
    <vt:lpwstr>Public</vt:lpwstr>
  </property>
</Properties>
</file>